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802" r:id="rId2"/>
    <p:sldId id="816" r:id="rId3"/>
    <p:sldId id="832" r:id="rId4"/>
    <p:sldId id="815" r:id="rId5"/>
    <p:sldId id="779" r:id="rId6"/>
    <p:sldId id="778" r:id="rId7"/>
    <p:sldId id="833" r:id="rId8"/>
    <p:sldId id="818" r:id="rId9"/>
    <p:sldId id="819" r:id="rId10"/>
    <p:sldId id="821" r:id="rId11"/>
    <p:sldId id="822" r:id="rId12"/>
    <p:sldId id="826" r:id="rId13"/>
    <p:sldId id="823" r:id="rId14"/>
    <p:sldId id="824" r:id="rId15"/>
    <p:sldId id="820" r:id="rId16"/>
    <p:sldId id="835" r:id="rId17"/>
    <p:sldId id="828" r:id="rId18"/>
    <p:sldId id="829" r:id="rId19"/>
    <p:sldId id="830" r:id="rId20"/>
    <p:sldId id="836" r:id="rId21"/>
    <p:sldId id="838" r:id="rId22"/>
    <p:sldId id="839" r:id="rId23"/>
    <p:sldId id="841" r:id="rId24"/>
    <p:sldId id="842" r:id="rId25"/>
    <p:sldId id="843" r:id="rId26"/>
    <p:sldId id="844" r:id="rId27"/>
    <p:sldId id="845" r:id="rId28"/>
    <p:sldId id="848" r:id="rId29"/>
    <p:sldId id="851" r:id="rId30"/>
    <p:sldId id="860" r:id="rId31"/>
    <p:sldId id="852" r:id="rId32"/>
    <p:sldId id="853" r:id="rId33"/>
    <p:sldId id="854" r:id="rId34"/>
    <p:sldId id="855" r:id="rId35"/>
    <p:sldId id="856" r:id="rId36"/>
    <p:sldId id="861" r:id="rId37"/>
    <p:sldId id="862" r:id="rId38"/>
    <p:sldId id="858" r:id="rId39"/>
    <p:sldId id="859" r:id="rId40"/>
    <p:sldId id="814" r:id="rId4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86"/>
    <a:srgbClr val="CBCFD9"/>
    <a:srgbClr val="DAD000"/>
    <a:srgbClr val="A1AF00"/>
    <a:srgbClr val="FF3300"/>
    <a:srgbClr val="FFFFCC"/>
    <a:srgbClr val="EEFD95"/>
    <a:srgbClr val="000000"/>
    <a:srgbClr val="FFD600"/>
    <a:srgbClr val="F9B2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74" autoAdjust="0"/>
    <p:restoredTop sz="99571" autoAdjust="0"/>
  </p:normalViewPr>
  <p:slideViewPr>
    <p:cSldViewPr showGuides="1">
      <p:cViewPr>
        <p:scale>
          <a:sx n="81" d="100"/>
          <a:sy n="81" d="100"/>
        </p:scale>
        <p:origin x="-2028" y="-324"/>
      </p:cViewPr>
      <p:guideLst>
        <p:guide orient="horz" pos="708"/>
        <p:guide orient="horz" pos="4065"/>
        <p:guide orient="horz" pos="4156"/>
        <p:guide orient="horz" pos="572"/>
        <p:guide orient="horz" pos="1299"/>
        <p:guide orient="horz" pos="1389"/>
        <p:guide orient="horz" pos="1979"/>
        <p:guide orient="horz" pos="2069"/>
        <p:guide pos="204"/>
        <p:guide pos="5556"/>
        <p:guide pos="2835"/>
        <p:guide pos="2925"/>
        <p:guide pos="3742"/>
        <p:guide pos="3833"/>
        <p:guide pos="4649"/>
        <p:guide pos="474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p:scale>
          <a:sx n="75" d="100"/>
          <a:sy n="75" d="100"/>
        </p:scale>
        <p:origin x="-2310" y="-72"/>
      </p:cViewPr>
      <p:guideLst>
        <p:guide orient="horz" pos="5569"/>
        <p:guide orient="horz" pos="485"/>
        <p:guide pos="290"/>
        <p:guide pos="413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1"/>
            <c:invertIfNegative val="0"/>
            <c:bubble3D val="0"/>
            <c:spPr>
              <a:solidFill>
                <a:srgbClr val="A1AF00"/>
              </a:solidFill>
            </c:spPr>
          </c:dPt>
          <c:dPt>
            <c:idx val="2"/>
            <c:invertIfNegative val="0"/>
            <c:bubble3D val="0"/>
            <c:spPr>
              <a:solidFill>
                <a:srgbClr val="C00000"/>
              </a:solidFill>
            </c:spPr>
          </c:dPt>
          <c:dPt>
            <c:idx val="3"/>
            <c:invertIfNegative val="0"/>
            <c:bubble3D val="0"/>
            <c:spPr>
              <a:solidFill>
                <a:schemeClr val="accent2">
                  <a:lumMod val="75000"/>
                </a:schemeClr>
              </a:solidFill>
            </c:spPr>
          </c:dPt>
          <c:dPt>
            <c:idx val="4"/>
            <c:invertIfNegative val="0"/>
            <c:bubble3D val="0"/>
            <c:spPr>
              <a:solidFill>
                <a:schemeClr val="bg1">
                  <a:lumMod val="65000"/>
                </a:schemeClr>
              </a:solidFill>
            </c:spPr>
          </c:dPt>
          <c:dPt>
            <c:idx val="5"/>
            <c:invertIfNegative val="0"/>
            <c:bubble3D val="0"/>
            <c:spPr>
              <a:solidFill>
                <a:srgbClr val="DAD000"/>
              </a:solidFill>
            </c:spPr>
          </c:dPt>
          <c:dPt>
            <c:idx val="8"/>
            <c:invertIfNegative val="0"/>
            <c:bubble3D val="0"/>
            <c:spPr>
              <a:solidFill>
                <a:srgbClr val="A1AF00"/>
              </a:solidFill>
            </c:spPr>
          </c:dPt>
          <c:dPt>
            <c:idx val="9"/>
            <c:invertIfNegative val="0"/>
            <c:bubble3D val="0"/>
            <c:spPr>
              <a:solidFill>
                <a:srgbClr val="C00000"/>
              </a:solidFill>
            </c:spPr>
          </c:dPt>
          <c:dPt>
            <c:idx val="10"/>
            <c:invertIfNegative val="0"/>
            <c:bubble3D val="0"/>
            <c:spPr>
              <a:solidFill>
                <a:schemeClr val="accent2">
                  <a:lumMod val="75000"/>
                </a:schemeClr>
              </a:solidFill>
            </c:spPr>
          </c:dPt>
          <c:dPt>
            <c:idx val="11"/>
            <c:invertIfNegative val="0"/>
            <c:bubble3D val="0"/>
            <c:spPr>
              <a:solidFill>
                <a:schemeClr val="bg1">
                  <a:lumMod val="65000"/>
                </a:schemeClr>
              </a:solidFill>
            </c:spPr>
          </c:dPt>
          <c:dPt>
            <c:idx val="12"/>
            <c:invertIfNegative val="0"/>
            <c:bubble3D val="0"/>
            <c:spPr>
              <a:solidFill>
                <a:srgbClr val="DAD000"/>
              </a:solidFill>
            </c:spPr>
          </c:dPt>
          <c:dPt>
            <c:idx val="15"/>
            <c:invertIfNegative val="0"/>
            <c:bubble3D val="0"/>
            <c:spPr>
              <a:solidFill>
                <a:srgbClr val="A1AF00"/>
              </a:solidFill>
            </c:spPr>
          </c:dPt>
          <c:dPt>
            <c:idx val="16"/>
            <c:invertIfNegative val="0"/>
            <c:bubble3D val="0"/>
            <c:spPr>
              <a:solidFill>
                <a:srgbClr val="C00000"/>
              </a:solidFill>
            </c:spPr>
          </c:dPt>
          <c:dPt>
            <c:idx val="17"/>
            <c:invertIfNegative val="0"/>
            <c:bubble3D val="0"/>
            <c:spPr>
              <a:solidFill>
                <a:schemeClr val="accent2">
                  <a:lumMod val="75000"/>
                </a:schemeClr>
              </a:solidFill>
            </c:spPr>
          </c:dPt>
          <c:dPt>
            <c:idx val="18"/>
            <c:invertIfNegative val="0"/>
            <c:bubble3D val="0"/>
            <c:spPr>
              <a:solidFill>
                <a:schemeClr val="bg1">
                  <a:lumMod val="65000"/>
                </a:schemeClr>
              </a:solidFill>
            </c:spPr>
          </c:dPt>
          <c:dPt>
            <c:idx val="19"/>
            <c:invertIfNegative val="0"/>
            <c:bubble3D val="0"/>
            <c:spPr>
              <a:solidFill>
                <a:srgbClr val="DAD000"/>
              </a:solidFill>
            </c:spPr>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Hoja1!$A$1:$B$20</c:f>
              <c:multiLvlStrCache>
                <c:ptCount val="20"/>
                <c:lvl>
                  <c:pt idx="0">
                    <c:v>Año 2010</c:v>
                  </c:pt>
                  <c:pt idx="1">
                    <c:v>Año 2011</c:v>
                  </c:pt>
                  <c:pt idx="2">
                    <c:v>Año 2012</c:v>
                  </c:pt>
                  <c:pt idx="3">
                    <c:v>Año 2013</c:v>
                  </c:pt>
                  <c:pt idx="4">
                    <c:v>Año 2014</c:v>
                  </c:pt>
                  <c:pt idx="5">
                    <c:v>Año 2015</c:v>
                  </c:pt>
                  <c:pt idx="7">
                    <c:v>Año 2010</c:v>
                  </c:pt>
                  <c:pt idx="8">
                    <c:v>Año 2011</c:v>
                  </c:pt>
                  <c:pt idx="9">
                    <c:v>Año 2012</c:v>
                  </c:pt>
                  <c:pt idx="10">
                    <c:v>Año 2013</c:v>
                  </c:pt>
                  <c:pt idx="11">
                    <c:v>Año 2014</c:v>
                  </c:pt>
                  <c:pt idx="12">
                    <c:v>Año 2015</c:v>
                  </c:pt>
                  <c:pt idx="14">
                    <c:v>Año 2010</c:v>
                  </c:pt>
                  <c:pt idx="15">
                    <c:v>Año 2011</c:v>
                  </c:pt>
                  <c:pt idx="16">
                    <c:v>Año 2012</c:v>
                  </c:pt>
                  <c:pt idx="17">
                    <c:v>Año 2013</c:v>
                  </c:pt>
                  <c:pt idx="18">
                    <c:v>Año 2014</c:v>
                  </c:pt>
                  <c:pt idx="19">
                    <c:v>Año 2015</c:v>
                  </c:pt>
                </c:lvl>
                <c:lvl>
                  <c:pt idx="0">
                    <c:v>Índice de percepción de calidad</c:v>
                  </c:pt>
                  <c:pt idx="7">
                    <c:v>Índice expectativa de calidad</c:v>
                  </c:pt>
                  <c:pt idx="14">
                    <c:v>Índice de experiencia de calidad</c:v>
                  </c:pt>
                </c:lvl>
              </c:multiLvlStrCache>
            </c:multiLvlStrRef>
          </c:cat>
          <c:val>
            <c:numRef>
              <c:f>Hoja1!$C$1:$C$20</c:f>
              <c:numCache>
                <c:formatCode>General</c:formatCode>
                <c:ptCount val="20"/>
                <c:pt idx="0">
                  <c:v>22.6</c:v>
                </c:pt>
                <c:pt idx="1">
                  <c:v>30.2</c:v>
                </c:pt>
                <c:pt idx="2">
                  <c:v>27.7</c:v>
                </c:pt>
                <c:pt idx="3">
                  <c:v>26.5</c:v>
                </c:pt>
                <c:pt idx="4">
                  <c:v>28.86</c:v>
                </c:pt>
                <c:pt idx="5">
                  <c:v>27.48812562499505</c:v>
                </c:pt>
                <c:pt idx="7">
                  <c:v>35.5</c:v>
                </c:pt>
                <c:pt idx="8">
                  <c:v>32.299999999999997</c:v>
                </c:pt>
                <c:pt idx="9">
                  <c:v>29.9</c:v>
                </c:pt>
                <c:pt idx="10">
                  <c:v>38.4</c:v>
                </c:pt>
                <c:pt idx="11">
                  <c:v>35.18</c:v>
                </c:pt>
                <c:pt idx="12">
                  <c:v>33.389540348621317</c:v>
                </c:pt>
                <c:pt idx="14">
                  <c:v>50.8</c:v>
                </c:pt>
                <c:pt idx="15">
                  <c:v>48.7</c:v>
                </c:pt>
                <c:pt idx="16">
                  <c:v>50.3</c:v>
                </c:pt>
                <c:pt idx="17">
                  <c:v>46.5</c:v>
                </c:pt>
                <c:pt idx="18">
                  <c:v>51.47</c:v>
                </c:pt>
                <c:pt idx="19">
                  <c:v>43.435150316900362</c:v>
                </c:pt>
              </c:numCache>
            </c:numRef>
          </c:val>
        </c:ser>
        <c:dLbls>
          <c:showLegendKey val="0"/>
          <c:showVal val="0"/>
          <c:showCatName val="0"/>
          <c:showSerName val="0"/>
          <c:showPercent val="0"/>
          <c:showBubbleSize val="0"/>
        </c:dLbls>
        <c:gapWidth val="56"/>
        <c:axId val="33268864"/>
        <c:axId val="33270400"/>
      </c:barChart>
      <c:catAx>
        <c:axId val="33268864"/>
        <c:scaling>
          <c:orientation val="minMax"/>
        </c:scaling>
        <c:delete val="0"/>
        <c:axPos val="b"/>
        <c:numFmt formatCode="General" sourceLinked="1"/>
        <c:majorTickMark val="out"/>
        <c:minorTickMark val="none"/>
        <c:tickLblPos val="nextTo"/>
        <c:crossAx val="33270400"/>
        <c:crosses val="autoZero"/>
        <c:auto val="1"/>
        <c:lblAlgn val="ctr"/>
        <c:lblOffset val="100"/>
        <c:noMultiLvlLbl val="0"/>
      </c:catAx>
      <c:valAx>
        <c:axId val="33270400"/>
        <c:scaling>
          <c:orientation val="minMax"/>
        </c:scaling>
        <c:delete val="0"/>
        <c:axPos val="l"/>
        <c:majorGridlines/>
        <c:numFmt formatCode="General" sourceLinked="1"/>
        <c:majorTickMark val="out"/>
        <c:minorTickMark val="none"/>
        <c:tickLblPos val="nextTo"/>
        <c:crossAx val="33268864"/>
        <c:crosses val="autoZero"/>
        <c:crossBetween val="between"/>
      </c:valAx>
    </c:plotArea>
    <c:plotVisOnly val="1"/>
    <c:dispBlanksAs val="gap"/>
    <c:showDLblsOverMax val="0"/>
  </c:chart>
  <c:txPr>
    <a:bodyPr/>
    <a:lstStyle/>
    <a:p>
      <a:pPr>
        <a:defRPr sz="1100"/>
      </a:pPr>
      <a:endParaRPr lang="es-CL"/>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6DA9FF-B3E1-444B-809C-9C712B3F9B62}" type="doc">
      <dgm:prSet loTypeId="urn:microsoft.com/office/officeart/2005/8/layout/process3" loCatId="" qsTypeId="urn:microsoft.com/office/officeart/2005/8/quickstyle/simple4" qsCatId="simple" csTypeId="urn:microsoft.com/office/officeart/2005/8/colors/accent1_2" csCatId="accent1" phldr="1"/>
      <dgm:spPr/>
      <dgm:t>
        <a:bodyPr/>
        <a:lstStyle/>
        <a:p>
          <a:endParaRPr lang="es-ES"/>
        </a:p>
      </dgm:t>
    </dgm:pt>
    <dgm:pt modelId="{A1980FB5-145C-0F46-9AE1-729EB8EE3726}">
      <dgm:prSet phldrT="[Texto]"/>
      <dgm:spPr/>
      <dgm:t>
        <a:bodyPr/>
        <a:lstStyle/>
        <a:p>
          <a:r>
            <a:rPr lang="es-ES" dirty="0" smtClean="0"/>
            <a:t>Etapa I</a:t>
          </a:r>
          <a:endParaRPr lang="es-ES" dirty="0"/>
        </a:p>
      </dgm:t>
    </dgm:pt>
    <dgm:pt modelId="{81BD9FB3-E59D-5943-AD1C-AB18F4A2B10B}" type="parTrans" cxnId="{0E0FAEC6-41CB-E948-B8AC-FF5BCF43C321}">
      <dgm:prSet/>
      <dgm:spPr/>
      <dgm:t>
        <a:bodyPr/>
        <a:lstStyle/>
        <a:p>
          <a:endParaRPr lang="es-ES"/>
        </a:p>
      </dgm:t>
    </dgm:pt>
    <dgm:pt modelId="{1BC0C0B9-E502-D84A-8821-0241914462AD}" type="sibTrans" cxnId="{0E0FAEC6-41CB-E948-B8AC-FF5BCF43C321}">
      <dgm:prSet/>
      <dgm:spPr/>
      <dgm:t>
        <a:bodyPr/>
        <a:lstStyle/>
        <a:p>
          <a:endParaRPr lang="es-ES"/>
        </a:p>
      </dgm:t>
    </dgm:pt>
    <dgm:pt modelId="{5035CC47-B62A-F244-A322-098E98400CF9}">
      <dgm:prSet phldrT="[Texto]"/>
      <dgm:spPr/>
      <dgm:t>
        <a:bodyPr/>
        <a:lstStyle/>
        <a:p>
          <a:r>
            <a:rPr lang="es-ES" dirty="0" smtClean="0"/>
            <a:t>Hacer que ambos subsistemas se parezcan y “funcionen con la misma lógica y un solo marco regulatorio</a:t>
          </a:r>
          <a:endParaRPr lang="es-ES" dirty="0"/>
        </a:p>
      </dgm:t>
    </dgm:pt>
    <dgm:pt modelId="{8823406F-4692-5E4E-836A-27A1C375F12F}" type="parTrans" cxnId="{1D437207-478B-D943-AAAF-565463DDDBE9}">
      <dgm:prSet/>
      <dgm:spPr/>
      <dgm:t>
        <a:bodyPr/>
        <a:lstStyle/>
        <a:p>
          <a:endParaRPr lang="es-ES"/>
        </a:p>
      </dgm:t>
    </dgm:pt>
    <dgm:pt modelId="{80964835-D873-3F43-981A-AC30FB4B0B1B}" type="sibTrans" cxnId="{1D437207-478B-D943-AAAF-565463DDDBE9}">
      <dgm:prSet/>
      <dgm:spPr/>
      <dgm:t>
        <a:bodyPr/>
        <a:lstStyle/>
        <a:p>
          <a:endParaRPr lang="es-ES"/>
        </a:p>
      </dgm:t>
    </dgm:pt>
    <dgm:pt modelId="{E746CD0B-660C-B94F-B2C1-ED09AF195543}">
      <dgm:prSet phldrT="[Texto]"/>
      <dgm:spPr/>
      <dgm:t>
        <a:bodyPr/>
        <a:lstStyle/>
        <a:p>
          <a:r>
            <a:rPr lang="es-ES" dirty="0" smtClean="0"/>
            <a:t>Etapa II</a:t>
          </a:r>
          <a:endParaRPr lang="es-ES" dirty="0"/>
        </a:p>
      </dgm:t>
    </dgm:pt>
    <dgm:pt modelId="{AB609A9E-866D-8348-AA10-3F0D35FB42F9}" type="parTrans" cxnId="{9DC5FB0E-397D-BF40-97FE-E26220D5C4F5}">
      <dgm:prSet/>
      <dgm:spPr/>
      <dgm:t>
        <a:bodyPr/>
        <a:lstStyle/>
        <a:p>
          <a:endParaRPr lang="es-ES"/>
        </a:p>
      </dgm:t>
    </dgm:pt>
    <dgm:pt modelId="{D6B1AA84-8DD5-8E42-929F-CE74726EB8B7}" type="sibTrans" cxnId="{9DC5FB0E-397D-BF40-97FE-E26220D5C4F5}">
      <dgm:prSet/>
      <dgm:spPr/>
      <dgm:t>
        <a:bodyPr/>
        <a:lstStyle/>
        <a:p>
          <a:endParaRPr lang="es-ES"/>
        </a:p>
      </dgm:t>
    </dgm:pt>
    <dgm:pt modelId="{E1227E52-F518-C945-990C-83D37DF9EF4B}">
      <dgm:prSet phldrT="[Texto]"/>
      <dgm:spPr/>
      <dgm:t>
        <a:bodyPr/>
        <a:lstStyle/>
        <a:p>
          <a:r>
            <a:rPr lang="es-ES" dirty="0" smtClean="0"/>
            <a:t>Lograr una integración de sistemas de financiamiento de ambos subsistemas </a:t>
          </a:r>
          <a:endParaRPr lang="es-ES" dirty="0"/>
        </a:p>
      </dgm:t>
    </dgm:pt>
    <dgm:pt modelId="{16FFE405-19A5-CE41-9440-51A6E6C28ECB}" type="parTrans" cxnId="{289D1B70-4E7B-104E-949F-9CD501CD2DEE}">
      <dgm:prSet/>
      <dgm:spPr/>
      <dgm:t>
        <a:bodyPr/>
        <a:lstStyle/>
        <a:p>
          <a:endParaRPr lang="es-ES"/>
        </a:p>
      </dgm:t>
    </dgm:pt>
    <dgm:pt modelId="{CBFD139E-1410-CE4F-B0DF-BE0CF3151B08}" type="sibTrans" cxnId="{289D1B70-4E7B-104E-949F-9CD501CD2DEE}">
      <dgm:prSet/>
      <dgm:spPr/>
      <dgm:t>
        <a:bodyPr/>
        <a:lstStyle/>
        <a:p>
          <a:endParaRPr lang="es-ES"/>
        </a:p>
      </dgm:t>
    </dgm:pt>
    <dgm:pt modelId="{474CE676-67DE-894D-AD6E-F843CE7D4448}">
      <dgm:prSet phldrT="[Texto]"/>
      <dgm:spPr/>
      <dgm:t>
        <a:bodyPr/>
        <a:lstStyle/>
        <a:p>
          <a:r>
            <a:rPr lang="es-ES" dirty="0" smtClean="0"/>
            <a:t>Etapa III</a:t>
          </a:r>
          <a:endParaRPr lang="es-ES" dirty="0"/>
        </a:p>
      </dgm:t>
    </dgm:pt>
    <dgm:pt modelId="{50B6B791-46EA-BB4A-9C32-9DFA30C7EA02}" type="parTrans" cxnId="{7A51E149-E80F-084D-B534-46934C1B93D7}">
      <dgm:prSet/>
      <dgm:spPr/>
      <dgm:t>
        <a:bodyPr/>
        <a:lstStyle/>
        <a:p>
          <a:endParaRPr lang="es-ES"/>
        </a:p>
      </dgm:t>
    </dgm:pt>
    <dgm:pt modelId="{14D466AA-52D0-DA4B-8BCC-49BD97914BAE}" type="sibTrans" cxnId="{7A51E149-E80F-084D-B534-46934C1B93D7}">
      <dgm:prSet/>
      <dgm:spPr/>
      <dgm:t>
        <a:bodyPr/>
        <a:lstStyle/>
        <a:p>
          <a:endParaRPr lang="es-ES"/>
        </a:p>
      </dgm:t>
    </dgm:pt>
    <dgm:pt modelId="{9A76EC81-31F0-7842-9409-AF46F46A9406}">
      <dgm:prSet phldrT="[Texto]" custT="1"/>
      <dgm:spPr/>
      <dgm:t>
        <a:bodyPr/>
        <a:lstStyle/>
        <a:p>
          <a:r>
            <a:rPr lang="es-ES" sz="1600" dirty="0" smtClean="0"/>
            <a:t>Tener en Chile un sistema de salud integrado y ahí decidir la opción de organización “que nos divide como sector y país” en todas las opciones el camino es el mismo.</a:t>
          </a:r>
          <a:endParaRPr lang="es-ES" sz="1600" dirty="0"/>
        </a:p>
      </dgm:t>
    </dgm:pt>
    <dgm:pt modelId="{E6B73236-CBDD-2641-869A-406899B52A16}" type="parTrans" cxnId="{4F6E74F6-AA2A-224E-B487-C0A9790D891C}">
      <dgm:prSet/>
      <dgm:spPr/>
      <dgm:t>
        <a:bodyPr/>
        <a:lstStyle/>
        <a:p>
          <a:endParaRPr lang="es-ES"/>
        </a:p>
      </dgm:t>
    </dgm:pt>
    <dgm:pt modelId="{06A3D4A8-E14B-874B-9DC5-2809E9B338F5}" type="sibTrans" cxnId="{4F6E74F6-AA2A-224E-B487-C0A9790D891C}">
      <dgm:prSet/>
      <dgm:spPr/>
      <dgm:t>
        <a:bodyPr/>
        <a:lstStyle/>
        <a:p>
          <a:endParaRPr lang="es-ES"/>
        </a:p>
      </dgm:t>
    </dgm:pt>
    <dgm:pt modelId="{1652FC94-7AD2-DA46-8FF0-FF5B0B8EA11F}" type="pres">
      <dgm:prSet presAssocID="{326DA9FF-B3E1-444B-809C-9C712B3F9B62}" presName="linearFlow" presStyleCnt="0">
        <dgm:presLayoutVars>
          <dgm:dir/>
          <dgm:animLvl val="lvl"/>
          <dgm:resizeHandles val="exact"/>
        </dgm:presLayoutVars>
      </dgm:prSet>
      <dgm:spPr/>
      <dgm:t>
        <a:bodyPr/>
        <a:lstStyle/>
        <a:p>
          <a:endParaRPr lang="es-CL"/>
        </a:p>
      </dgm:t>
    </dgm:pt>
    <dgm:pt modelId="{7984F1C1-BD50-4844-864B-4E82E40FAFF4}" type="pres">
      <dgm:prSet presAssocID="{A1980FB5-145C-0F46-9AE1-729EB8EE3726}" presName="composite" presStyleCnt="0"/>
      <dgm:spPr/>
    </dgm:pt>
    <dgm:pt modelId="{28C36966-5B05-8045-81A5-EF1A96433E5A}" type="pres">
      <dgm:prSet presAssocID="{A1980FB5-145C-0F46-9AE1-729EB8EE3726}" presName="parTx" presStyleLbl="node1" presStyleIdx="0" presStyleCnt="3">
        <dgm:presLayoutVars>
          <dgm:chMax val="0"/>
          <dgm:chPref val="0"/>
          <dgm:bulletEnabled val="1"/>
        </dgm:presLayoutVars>
      </dgm:prSet>
      <dgm:spPr/>
      <dgm:t>
        <a:bodyPr/>
        <a:lstStyle/>
        <a:p>
          <a:endParaRPr lang="es-CL"/>
        </a:p>
      </dgm:t>
    </dgm:pt>
    <dgm:pt modelId="{6131BD42-CFEA-8D41-B4B7-110D3FD7CAA7}" type="pres">
      <dgm:prSet presAssocID="{A1980FB5-145C-0F46-9AE1-729EB8EE3726}" presName="parSh" presStyleLbl="node1" presStyleIdx="0" presStyleCnt="3"/>
      <dgm:spPr/>
      <dgm:t>
        <a:bodyPr/>
        <a:lstStyle/>
        <a:p>
          <a:endParaRPr lang="es-CL"/>
        </a:p>
      </dgm:t>
    </dgm:pt>
    <dgm:pt modelId="{66579F0D-54E1-7E48-ADB1-0343A99C9778}" type="pres">
      <dgm:prSet presAssocID="{A1980FB5-145C-0F46-9AE1-729EB8EE3726}" presName="desTx" presStyleLbl="fgAcc1" presStyleIdx="0" presStyleCnt="3">
        <dgm:presLayoutVars>
          <dgm:bulletEnabled val="1"/>
        </dgm:presLayoutVars>
      </dgm:prSet>
      <dgm:spPr/>
      <dgm:t>
        <a:bodyPr/>
        <a:lstStyle/>
        <a:p>
          <a:endParaRPr lang="es-ES"/>
        </a:p>
      </dgm:t>
    </dgm:pt>
    <dgm:pt modelId="{19978C5F-D0EF-D54B-ABBC-8AFE17612BD4}" type="pres">
      <dgm:prSet presAssocID="{1BC0C0B9-E502-D84A-8821-0241914462AD}" presName="sibTrans" presStyleLbl="sibTrans2D1" presStyleIdx="0" presStyleCnt="2"/>
      <dgm:spPr/>
      <dgm:t>
        <a:bodyPr/>
        <a:lstStyle/>
        <a:p>
          <a:endParaRPr lang="es-CL"/>
        </a:p>
      </dgm:t>
    </dgm:pt>
    <dgm:pt modelId="{A9A50356-C626-9C42-A83C-B189E5FF67FE}" type="pres">
      <dgm:prSet presAssocID="{1BC0C0B9-E502-D84A-8821-0241914462AD}" presName="connTx" presStyleLbl="sibTrans2D1" presStyleIdx="0" presStyleCnt="2"/>
      <dgm:spPr/>
      <dgm:t>
        <a:bodyPr/>
        <a:lstStyle/>
        <a:p>
          <a:endParaRPr lang="es-CL"/>
        </a:p>
      </dgm:t>
    </dgm:pt>
    <dgm:pt modelId="{DF23AD6D-3F1B-0C4E-AFB1-45E629AE08F3}" type="pres">
      <dgm:prSet presAssocID="{E746CD0B-660C-B94F-B2C1-ED09AF195543}" presName="composite" presStyleCnt="0"/>
      <dgm:spPr/>
    </dgm:pt>
    <dgm:pt modelId="{882CEFD2-76B0-1047-A650-01D4868E141A}" type="pres">
      <dgm:prSet presAssocID="{E746CD0B-660C-B94F-B2C1-ED09AF195543}" presName="parTx" presStyleLbl="node1" presStyleIdx="0" presStyleCnt="3">
        <dgm:presLayoutVars>
          <dgm:chMax val="0"/>
          <dgm:chPref val="0"/>
          <dgm:bulletEnabled val="1"/>
        </dgm:presLayoutVars>
      </dgm:prSet>
      <dgm:spPr/>
      <dgm:t>
        <a:bodyPr/>
        <a:lstStyle/>
        <a:p>
          <a:endParaRPr lang="es-CL"/>
        </a:p>
      </dgm:t>
    </dgm:pt>
    <dgm:pt modelId="{7ECF7363-7D95-B040-B365-2B98C65A489B}" type="pres">
      <dgm:prSet presAssocID="{E746CD0B-660C-B94F-B2C1-ED09AF195543}" presName="parSh" presStyleLbl="node1" presStyleIdx="1" presStyleCnt="3"/>
      <dgm:spPr/>
      <dgm:t>
        <a:bodyPr/>
        <a:lstStyle/>
        <a:p>
          <a:endParaRPr lang="es-CL"/>
        </a:p>
      </dgm:t>
    </dgm:pt>
    <dgm:pt modelId="{8C4F9B2E-99F8-9B4F-9F50-0937933A3C8B}" type="pres">
      <dgm:prSet presAssocID="{E746CD0B-660C-B94F-B2C1-ED09AF195543}" presName="desTx" presStyleLbl="fgAcc1" presStyleIdx="1" presStyleCnt="3">
        <dgm:presLayoutVars>
          <dgm:bulletEnabled val="1"/>
        </dgm:presLayoutVars>
      </dgm:prSet>
      <dgm:spPr/>
      <dgm:t>
        <a:bodyPr/>
        <a:lstStyle/>
        <a:p>
          <a:endParaRPr lang="es-ES"/>
        </a:p>
      </dgm:t>
    </dgm:pt>
    <dgm:pt modelId="{179AFC5C-0A15-8147-A8AA-2C1561D51648}" type="pres">
      <dgm:prSet presAssocID="{D6B1AA84-8DD5-8E42-929F-CE74726EB8B7}" presName="sibTrans" presStyleLbl="sibTrans2D1" presStyleIdx="1" presStyleCnt="2"/>
      <dgm:spPr/>
      <dgm:t>
        <a:bodyPr/>
        <a:lstStyle/>
        <a:p>
          <a:endParaRPr lang="es-CL"/>
        </a:p>
      </dgm:t>
    </dgm:pt>
    <dgm:pt modelId="{C0E7E9DA-B5FE-714F-BD91-8484E8D6EA69}" type="pres">
      <dgm:prSet presAssocID="{D6B1AA84-8DD5-8E42-929F-CE74726EB8B7}" presName="connTx" presStyleLbl="sibTrans2D1" presStyleIdx="1" presStyleCnt="2"/>
      <dgm:spPr/>
      <dgm:t>
        <a:bodyPr/>
        <a:lstStyle/>
        <a:p>
          <a:endParaRPr lang="es-CL"/>
        </a:p>
      </dgm:t>
    </dgm:pt>
    <dgm:pt modelId="{99CA4B8E-0E1E-1848-8854-BEE21B629DBC}" type="pres">
      <dgm:prSet presAssocID="{474CE676-67DE-894D-AD6E-F843CE7D4448}" presName="composite" presStyleCnt="0"/>
      <dgm:spPr/>
    </dgm:pt>
    <dgm:pt modelId="{1127E308-5399-C24C-BBA7-41151D9EA060}" type="pres">
      <dgm:prSet presAssocID="{474CE676-67DE-894D-AD6E-F843CE7D4448}" presName="parTx" presStyleLbl="node1" presStyleIdx="1" presStyleCnt="3">
        <dgm:presLayoutVars>
          <dgm:chMax val="0"/>
          <dgm:chPref val="0"/>
          <dgm:bulletEnabled val="1"/>
        </dgm:presLayoutVars>
      </dgm:prSet>
      <dgm:spPr/>
      <dgm:t>
        <a:bodyPr/>
        <a:lstStyle/>
        <a:p>
          <a:endParaRPr lang="es-CL"/>
        </a:p>
      </dgm:t>
    </dgm:pt>
    <dgm:pt modelId="{FB92E75B-300C-8C4D-AC78-B3EA0A2F7485}" type="pres">
      <dgm:prSet presAssocID="{474CE676-67DE-894D-AD6E-F843CE7D4448}" presName="parSh" presStyleLbl="node1" presStyleIdx="2" presStyleCnt="3"/>
      <dgm:spPr/>
      <dgm:t>
        <a:bodyPr/>
        <a:lstStyle/>
        <a:p>
          <a:endParaRPr lang="es-CL"/>
        </a:p>
      </dgm:t>
    </dgm:pt>
    <dgm:pt modelId="{D4F680EE-53F1-354D-BD87-A1DB284D01EF}" type="pres">
      <dgm:prSet presAssocID="{474CE676-67DE-894D-AD6E-F843CE7D4448}" presName="desTx" presStyleLbl="fgAcc1" presStyleIdx="2" presStyleCnt="3">
        <dgm:presLayoutVars>
          <dgm:bulletEnabled val="1"/>
        </dgm:presLayoutVars>
      </dgm:prSet>
      <dgm:spPr/>
      <dgm:t>
        <a:bodyPr/>
        <a:lstStyle/>
        <a:p>
          <a:endParaRPr lang="es-ES"/>
        </a:p>
      </dgm:t>
    </dgm:pt>
  </dgm:ptLst>
  <dgm:cxnLst>
    <dgm:cxn modelId="{AC5E433B-A796-AA4C-8DB9-BFEB9414B4F6}" type="presOf" srcId="{D6B1AA84-8DD5-8E42-929F-CE74726EB8B7}" destId="{179AFC5C-0A15-8147-A8AA-2C1561D51648}" srcOrd="0" destOrd="0" presId="urn:microsoft.com/office/officeart/2005/8/layout/process3"/>
    <dgm:cxn modelId="{FF349FD7-F975-CF41-A38D-FFF3DD8ED2FF}" type="presOf" srcId="{E746CD0B-660C-B94F-B2C1-ED09AF195543}" destId="{7ECF7363-7D95-B040-B365-2B98C65A489B}" srcOrd="1" destOrd="0" presId="urn:microsoft.com/office/officeart/2005/8/layout/process3"/>
    <dgm:cxn modelId="{E1D8D97B-092B-0E46-A6BC-81760E8D2A82}" type="presOf" srcId="{D6B1AA84-8DD5-8E42-929F-CE74726EB8B7}" destId="{C0E7E9DA-B5FE-714F-BD91-8484E8D6EA69}" srcOrd="1" destOrd="0" presId="urn:microsoft.com/office/officeart/2005/8/layout/process3"/>
    <dgm:cxn modelId="{7C3265B2-7761-1544-91CC-BF56593758EC}" type="presOf" srcId="{A1980FB5-145C-0F46-9AE1-729EB8EE3726}" destId="{6131BD42-CFEA-8D41-B4B7-110D3FD7CAA7}" srcOrd="1" destOrd="0" presId="urn:microsoft.com/office/officeart/2005/8/layout/process3"/>
    <dgm:cxn modelId="{781F6D44-BEBC-6E4A-98BD-7A0C4DE8A1FF}" type="presOf" srcId="{474CE676-67DE-894D-AD6E-F843CE7D4448}" destId="{1127E308-5399-C24C-BBA7-41151D9EA060}" srcOrd="0" destOrd="0" presId="urn:microsoft.com/office/officeart/2005/8/layout/process3"/>
    <dgm:cxn modelId="{7A51E149-E80F-084D-B534-46934C1B93D7}" srcId="{326DA9FF-B3E1-444B-809C-9C712B3F9B62}" destId="{474CE676-67DE-894D-AD6E-F843CE7D4448}" srcOrd="2" destOrd="0" parTransId="{50B6B791-46EA-BB4A-9C32-9DFA30C7EA02}" sibTransId="{14D466AA-52D0-DA4B-8BCC-49BD97914BAE}"/>
    <dgm:cxn modelId="{9F75A4BE-50D7-514A-AEB9-62867EE376B9}" type="presOf" srcId="{A1980FB5-145C-0F46-9AE1-729EB8EE3726}" destId="{28C36966-5B05-8045-81A5-EF1A96433E5A}" srcOrd="0" destOrd="0" presId="urn:microsoft.com/office/officeart/2005/8/layout/process3"/>
    <dgm:cxn modelId="{D5ABB3B6-8A71-D043-B5B9-26DE2101DBE9}" type="presOf" srcId="{E1227E52-F518-C945-990C-83D37DF9EF4B}" destId="{8C4F9B2E-99F8-9B4F-9F50-0937933A3C8B}" srcOrd="0" destOrd="0" presId="urn:microsoft.com/office/officeart/2005/8/layout/process3"/>
    <dgm:cxn modelId="{0E0FAEC6-41CB-E948-B8AC-FF5BCF43C321}" srcId="{326DA9FF-B3E1-444B-809C-9C712B3F9B62}" destId="{A1980FB5-145C-0F46-9AE1-729EB8EE3726}" srcOrd="0" destOrd="0" parTransId="{81BD9FB3-E59D-5943-AD1C-AB18F4A2B10B}" sibTransId="{1BC0C0B9-E502-D84A-8821-0241914462AD}"/>
    <dgm:cxn modelId="{289D1B70-4E7B-104E-949F-9CD501CD2DEE}" srcId="{E746CD0B-660C-B94F-B2C1-ED09AF195543}" destId="{E1227E52-F518-C945-990C-83D37DF9EF4B}" srcOrd="0" destOrd="0" parTransId="{16FFE405-19A5-CE41-9440-51A6E6C28ECB}" sibTransId="{CBFD139E-1410-CE4F-B0DF-BE0CF3151B08}"/>
    <dgm:cxn modelId="{41D5AA4C-7791-FA42-8B9E-0AD63E6D7656}" type="presOf" srcId="{E746CD0B-660C-B94F-B2C1-ED09AF195543}" destId="{882CEFD2-76B0-1047-A650-01D4868E141A}" srcOrd="0" destOrd="0" presId="urn:microsoft.com/office/officeart/2005/8/layout/process3"/>
    <dgm:cxn modelId="{8BF27D77-B14E-814E-920D-0DDC599230BD}" type="presOf" srcId="{1BC0C0B9-E502-D84A-8821-0241914462AD}" destId="{19978C5F-D0EF-D54B-ABBC-8AFE17612BD4}" srcOrd="0" destOrd="0" presId="urn:microsoft.com/office/officeart/2005/8/layout/process3"/>
    <dgm:cxn modelId="{1D437207-478B-D943-AAAF-565463DDDBE9}" srcId="{A1980FB5-145C-0F46-9AE1-729EB8EE3726}" destId="{5035CC47-B62A-F244-A322-098E98400CF9}" srcOrd="0" destOrd="0" parTransId="{8823406F-4692-5E4E-836A-27A1C375F12F}" sibTransId="{80964835-D873-3F43-981A-AC30FB4B0B1B}"/>
    <dgm:cxn modelId="{F22989BA-AF18-4543-BC1D-CFABB89C5ABB}" type="presOf" srcId="{9A76EC81-31F0-7842-9409-AF46F46A9406}" destId="{D4F680EE-53F1-354D-BD87-A1DB284D01EF}" srcOrd="0" destOrd="0" presId="urn:microsoft.com/office/officeart/2005/8/layout/process3"/>
    <dgm:cxn modelId="{9DC5FB0E-397D-BF40-97FE-E26220D5C4F5}" srcId="{326DA9FF-B3E1-444B-809C-9C712B3F9B62}" destId="{E746CD0B-660C-B94F-B2C1-ED09AF195543}" srcOrd="1" destOrd="0" parTransId="{AB609A9E-866D-8348-AA10-3F0D35FB42F9}" sibTransId="{D6B1AA84-8DD5-8E42-929F-CE74726EB8B7}"/>
    <dgm:cxn modelId="{58FE7E3C-BAB5-A04F-8D91-76DB77366B59}" type="presOf" srcId="{5035CC47-B62A-F244-A322-098E98400CF9}" destId="{66579F0D-54E1-7E48-ADB1-0343A99C9778}" srcOrd="0" destOrd="0" presId="urn:microsoft.com/office/officeart/2005/8/layout/process3"/>
    <dgm:cxn modelId="{4F6E74F6-AA2A-224E-B487-C0A9790D891C}" srcId="{474CE676-67DE-894D-AD6E-F843CE7D4448}" destId="{9A76EC81-31F0-7842-9409-AF46F46A9406}" srcOrd="0" destOrd="0" parTransId="{E6B73236-CBDD-2641-869A-406899B52A16}" sibTransId="{06A3D4A8-E14B-874B-9DC5-2809E9B338F5}"/>
    <dgm:cxn modelId="{1B47A3D1-4D26-5343-A679-B2F35BFAAE09}" type="presOf" srcId="{326DA9FF-B3E1-444B-809C-9C712B3F9B62}" destId="{1652FC94-7AD2-DA46-8FF0-FF5B0B8EA11F}" srcOrd="0" destOrd="0" presId="urn:microsoft.com/office/officeart/2005/8/layout/process3"/>
    <dgm:cxn modelId="{48747F3C-B316-594F-A157-C25F72A8EA20}" type="presOf" srcId="{1BC0C0B9-E502-D84A-8821-0241914462AD}" destId="{A9A50356-C626-9C42-A83C-B189E5FF67FE}" srcOrd="1" destOrd="0" presId="urn:microsoft.com/office/officeart/2005/8/layout/process3"/>
    <dgm:cxn modelId="{9C3C11DF-626B-1D45-8D5F-4D990BC25EFB}" type="presOf" srcId="{474CE676-67DE-894D-AD6E-F843CE7D4448}" destId="{FB92E75B-300C-8C4D-AC78-B3EA0A2F7485}" srcOrd="1" destOrd="0" presId="urn:microsoft.com/office/officeart/2005/8/layout/process3"/>
    <dgm:cxn modelId="{8D707402-2B16-D149-B5DB-14C78F2E4C56}" type="presParOf" srcId="{1652FC94-7AD2-DA46-8FF0-FF5B0B8EA11F}" destId="{7984F1C1-BD50-4844-864B-4E82E40FAFF4}" srcOrd="0" destOrd="0" presId="urn:microsoft.com/office/officeart/2005/8/layout/process3"/>
    <dgm:cxn modelId="{8F45287B-D6EE-9740-A1F9-C87EFE415AEB}" type="presParOf" srcId="{7984F1C1-BD50-4844-864B-4E82E40FAFF4}" destId="{28C36966-5B05-8045-81A5-EF1A96433E5A}" srcOrd="0" destOrd="0" presId="urn:microsoft.com/office/officeart/2005/8/layout/process3"/>
    <dgm:cxn modelId="{1D15C5C2-A4E3-1546-8EBE-B7C95DA5CE3D}" type="presParOf" srcId="{7984F1C1-BD50-4844-864B-4E82E40FAFF4}" destId="{6131BD42-CFEA-8D41-B4B7-110D3FD7CAA7}" srcOrd="1" destOrd="0" presId="urn:microsoft.com/office/officeart/2005/8/layout/process3"/>
    <dgm:cxn modelId="{1809A8AA-2D41-DC45-9821-0F2FF9AD98B1}" type="presParOf" srcId="{7984F1C1-BD50-4844-864B-4E82E40FAFF4}" destId="{66579F0D-54E1-7E48-ADB1-0343A99C9778}" srcOrd="2" destOrd="0" presId="urn:microsoft.com/office/officeart/2005/8/layout/process3"/>
    <dgm:cxn modelId="{CD6A1B93-A51E-7349-9DDA-71875122CDEF}" type="presParOf" srcId="{1652FC94-7AD2-DA46-8FF0-FF5B0B8EA11F}" destId="{19978C5F-D0EF-D54B-ABBC-8AFE17612BD4}" srcOrd="1" destOrd="0" presId="urn:microsoft.com/office/officeart/2005/8/layout/process3"/>
    <dgm:cxn modelId="{A068DEC9-E1EA-2F46-80E1-6CAE61455930}" type="presParOf" srcId="{19978C5F-D0EF-D54B-ABBC-8AFE17612BD4}" destId="{A9A50356-C626-9C42-A83C-B189E5FF67FE}" srcOrd="0" destOrd="0" presId="urn:microsoft.com/office/officeart/2005/8/layout/process3"/>
    <dgm:cxn modelId="{B26D6BA2-A844-EE4E-96C7-5B206CF7B18E}" type="presParOf" srcId="{1652FC94-7AD2-DA46-8FF0-FF5B0B8EA11F}" destId="{DF23AD6D-3F1B-0C4E-AFB1-45E629AE08F3}" srcOrd="2" destOrd="0" presId="urn:microsoft.com/office/officeart/2005/8/layout/process3"/>
    <dgm:cxn modelId="{4A130775-C552-824C-975E-8CDE0C3CC44A}" type="presParOf" srcId="{DF23AD6D-3F1B-0C4E-AFB1-45E629AE08F3}" destId="{882CEFD2-76B0-1047-A650-01D4868E141A}" srcOrd="0" destOrd="0" presId="urn:microsoft.com/office/officeart/2005/8/layout/process3"/>
    <dgm:cxn modelId="{03CF35C3-D529-EF4D-BE81-DA1A43CAAB7C}" type="presParOf" srcId="{DF23AD6D-3F1B-0C4E-AFB1-45E629AE08F3}" destId="{7ECF7363-7D95-B040-B365-2B98C65A489B}" srcOrd="1" destOrd="0" presId="urn:microsoft.com/office/officeart/2005/8/layout/process3"/>
    <dgm:cxn modelId="{E398802B-4C9D-704C-98E0-64321793B8B9}" type="presParOf" srcId="{DF23AD6D-3F1B-0C4E-AFB1-45E629AE08F3}" destId="{8C4F9B2E-99F8-9B4F-9F50-0937933A3C8B}" srcOrd="2" destOrd="0" presId="urn:microsoft.com/office/officeart/2005/8/layout/process3"/>
    <dgm:cxn modelId="{1678A1C9-BECC-2E41-85EA-3A29AC96622F}" type="presParOf" srcId="{1652FC94-7AD2-DA46-8FF0-FF5B0B8EA11F}" destId="{179AFC5C-0A15-8147-A8AA-2C1561D51648}" srcOrd="3" destOrd="0" presId="urn:microsoft.com/office/officeart/2005/8/layout/process3"/>
    <dgm:cxn modelId="{40842582-C2D5-264E-ADE3-BFC44FF1F1B3}" type="presParOf" srcId="{179AFC5C-0A15-8147-A8AA-2C1561D51648}" destId="{C0E7E9DA-B5FE-714F-BD91-8484E8D6EA69}" srcOrd="0" destOrd="0" presId="urn:microsoft.com/office/officeart/2005/8/layout/process3"/>
    <dgm:cxn modelId="{612A1916-37BF-B74C-96B9-2F80784DC082}" type="presParOf" srcId="{1652FC94-7AD2-DA46-8FF0-FF5B0B8EA11F}" destId="{99CA4B8E-0E1E-1848-8854-BEE21B629DBC}" srcOrd="4" destOrd="0" presId="urn:microsoft.com/office/officeart/2005/8/layout/process3"/>
    <dgm:cxn modelId="{3E7CF2A9-CE33-2A4D-9A09-D15AE308B479}" type="presParOf" srcId="{99CA4B8E-0E1E-1848-8854-BEE21B629DBC}" destId="{1127E308-5399-C24C-BBA7-41151D9EA060}" srcOrd="0" destOrd="0" presId="urn:microsoft.com/office/officeart/2005/8/layout/process3"/>
    <dgm:cxn modelId="{3A2C33AF-715C-9E40-85FF-4EEB21F76B40}" type="presParOf" srcId="{99CA4B8E-0E1E-1848-8854-BEE21B629DBC}" destId="{FB92E75B-300C-8C4D-AC78-B3EA0A2F7485}" srcOrd="1" destOrd="0" presId="urn:microsoft.com/office/officeart/2005/8/layout/process3"/>
    <dgm:cxn modelId="{20B6A551-A318-E049-9CC9-C25EDCA25672}" type="presParOf" srcId="{99CA4B8E-0E1E-1848-8854-BEE21B629DBC}" destId="{D4F680EE-53F1-354D-BD87-A1DB284D01E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0.54237</cdr:x>
      <cdr:y>0.23422</cdr:y>
    </cdr:from>
    <cdr:to>
      <cdr:x>0.66102</cdr:x>
      <cdr:y>0.32281</cdr:y>
    </cdr:to>
    <cdr:sp macro="" textlink="">
      <cdr:nvSpPr>
        <cdr:cNvPr id="3" name="2 Conector recto de flecha"/>
        <cdr:cNvSpPr/>
      </cdr:nvSpPr>
      <cdr:spPr>
        <a:xfrm xmlns:a="http://schemas.openxmlformats.org/drawingml/2006/main">
          <a:off x="4608512" y="951880"/>
          <a:ext cx="1008112" cy="360040"/>
        </a:xfrm>
        <a:prstGeom xmlns:a="http://schemas.openxmlformats.org/drawingml/2006/main" prst="straightConnector1">
          <a:avLst/>
        </a:prstGeom>
        <a:ln xmlns:a="http://schemas.openxmlformats.org/drawingml/2006/main">
          <a:solidFill>
            <a:schemeClr val="tx1"/>
          </a:solidFill>
          <a:headEnd type="none" w="med" len="med"/>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s-CL"/>
        </a:p>
      </cdr:txBody>
    </cdr:sp>
  </cdr:relSizeAnchor>
  <cdr:relSizeAnchor xmlns:cdr="http://schemas.openxmlformats.org/drawingml/2006/chartDrawing">
    <cdr:from>
      <cdr:x>0.86441</cdr:x>
      <cdr:y>0.05704</cdr:y>
    </cdr:from>
    <cdr:to>
      <cdr:x>0.98305</cdr:x>
      <cdr:y>0.14563</cdr:y>
    </cdr:to>
    <cdr:sp macro="" textlink="">
      <cdr:nvSpPr>
        <cdr:cNvPr id="4" name="3 Conector recto de flecha"/>
        <cdr:cNvSpPr/>
      </cdr:nvSpPr>
      <cdr:spPr>
        <a:xfrm xmlns:a="http://schemas.openxmlformats.org/drawingml/2006/main">
          <a:off x="7344816" y="231800"/>
          <a:ext cx="1008112" cy="360040"/>
        </a:xfrm>
        <a:prstGeom xmlns:a="http://schemas.openxmlformats.org/drawingml/2006/main" prst="straightConnector1">
          <a:avLst/>
        </a:prstGeom>
        <a:ln xmlns:a="http://schemas.openxmlformats.org/drawingml/2006/main">
          <a:solidFill>
            <a:schemeClr val="tx1"/>
          </a:solidFill>
          <a:headEnd type="none" w="med" len="med"/>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s-CL"/>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bwMode="gray">
          <a:xfrm>
            <a:off x="5871345" y="8841464"/>
            <a:ext cx="690523" cy="270084"/>
          </a:xfrm>
          <a:prstGeom prst="rect">
            <a:avLst/>
          </a:prstGeom>
        </p:spPr>
        <p:txBody>
          <a:bodyPr vert="horz" lIns="0" tIns="0" rIns="0" bIns="0" rtlCol="0" anchor="b"/>
          <a:lstStyle>
            <a:lvl1pPr algn="r">
              <a:defRPr sz="1200"/>
            </a:lvl1pPr>
          </a:lstStyle>
          <a:p>
            <a:r>
              <a:rPr lang="en-US" sz="800" dirty="0" smtClean="0">
                <a:solidFill>
                  <a:schemeClr val="bg2"/>
                </a:solidFill>
                <a:latin typeface="Arial" pitchFamily="34" charset="0"/>
              </a:rPr>
              <a:t>Page </a:t>
            </a:r>
            <a:fld id="{631115FC-FCCC-412E-8B45-85A3F482063D}" type="slidenum">
              <a:rPr lang="en-US" sz="800" smtClean="0">
                <a:solidFill>
                  <a:schemeClr val="bg2"/>
                </a:solidFill>
                <a:latin typeface="Arial" pitchFamily="34" charset="0"/>
              </a:rPr>
              <a:pPr/>
              <a:t>‹Nº›</a:t>
            </a:fld>
            <a:endParaRPr lang="en-US" sz="800" dirty="0">
              <a:solidFill>
                <a:schemeClr val="bg2"/>
              </a:solidFill>
              <a:latin typeface="Arial"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6118817" y="191837"/>
            <a:ext cx="446326" cy="405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0882" y="8841426"/>
            <a:ext cx="5133812" cy="270084"/>
          </a:xfrm>
          <a:prstGeom prst="rect">
            <a:avLst/>
          </a:prstGeom>
        </p:spPr>
        <p:txBody>
          <a:bodyPr vert="horz" lIns="0" tIns="0" rIns="0" bIns="0" rtlCol="0" anchor="b"/>
          <a:lstStyle>
            <a:defPPr>
              <a:defRPr lang="en-US"/>
            </a:defPPr>
            <a:lvl1pPr>
              <a:defRPr sz="800">
                <a:solidFill>
                  <a:schemeClr val="bg2"/>
                </a:solidFill>
              </a:defRPr>
            </a:lvl1pPr>
          </a:lstStyle>
          <a:p>
            <a:r>
              <a:rPr lang="en-US" dirty="0">
                <a:latin typeface="Arial" pitchFamily="34" charset="0"/>
              </a:rPr>
              <a:t>© </a:t>
            </a:r>
            <a:r>
              <a:rPr lang="en-US" dirty="0" err="1">
                <a:latin typeface="Arial" pitchFamily="34" charset="0"/>
              </a:rPr>
              <a:t>GfK</a:t>
            </a:r>
            <a:r>
              <a:rPr lang="en-US" dirty="0">
                <a:latin typeface="Arial" pitchFamily="34" charset="0"/>
              </a:rPr>
              <a:t> 2012 | Title of presentation | DD. Month 2012</a:t>
            </a:r>
          </a:p>
        </p:txBody>
      </p:sp>
    </p:spTree>
    <p:extLst>
      <p:ext uri="{BB962C8B-B14F-4D97-AF65-F5344CB8AC3E}">
        <p14:creationId xmlns:p14="http://schemas.microsoft.com/office/powerpoint/2010/main" val="1667137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bwMode="gray">
          <a:xfrm>
            <a:off x="696913" y="769938"/>
            <a:ext cx="4651375" cy="3489325"/>
          </a:xfrm>
          <a:prstGeom prst="rect">
            <a:avLst/>
          </a:prstGeom>
          <a:noFill/>
          <a:ln w="12700">
            <a:solidFill>
              <a:prstClr val="black"/>
            </a:solidFill>
          </a:ln>
        </p:spPr>
        <p:txBody>
          <a:bodyPr vert="horz" lIns="92783" tIns="46391" rIns="92783" bIns="46391" rtlCol="0" anchor="ctr"/>
          <a:lstStyle/>
          <a:p>
            <a:endParaRPr lang="en-US" dirty="0"/>
          </a:p>
        </p:txBody>
      </p:sp>
      <p:sp>
        <p:nvSpPr>
          <p:cNvPr id="5" name="Notes Placeholder 4"/>
          <p:cNvSpPr>
            <a:spLocks noGrp="1"/>
          </p:cNvSpPr>
          <p:nvPr>
            <p:ph type="body" sz="quarter" idx="3"/>
          </p:nvPr>
        </p:nvSpPr>
        <p:spPr bwMode="gray">
          <a:xfrm>
            <a:off x="460883" y="4434621"/>
            <a:ext cx="6101339" cy="4178681"/>
          </a:xfrm>
          <a:prstGeom prst="rect">
            <a:avLst/>
          </a:prstGeom>
        </p:spPr>
        <p:txBody>
          <a:bodyPr vert="horz" lIns="0" tIns="0" rIns="0" bIns="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Eighth level</a:t>
            </a:r>
          </a:p>
          <a:p>
            <a:pPr lvl="8"/>
            <a:r>
              <a:rPr lang="en-US" noProof="0" dirty="0" smtClean="0"/>
              <a:t>Ninth level</a:t>
            </a:r>
            <a:endParaRPr lang="en-US" noProof="0" dirty="0"/>
          </a:p>
        </p:txBody>
      </p:sp>
      <p:sp>
        <p:nvSpPr>
          <p:cNvPr id="13" name="Slide Number Placeholder 4"/>
          <p:cNvSpPr>
            <a:spLocks noGrp="1"/>
          </p:cNvSpPr>
          <p:nvPr>
            <p:ph type="sldNum" sz="quarter" idx="5"/>
          </p:nvPr>
        </p:nvSpPr>
        <p:spPr bwMode="gray">
          <a:xfrm>
            <a:off x="5871345" y="8841464"/>
            <a:ext cx="690875" cy="270084"/>
          </a:xfrm>
          <a:prstGeom prst="rect">
            <a:avLst/>
          </a:prstGeom>
        </p:spPr>
        <p:txBody>
          <a:bodyPr vert="horz" lIns="0" tIns="0" rIns="0" bIns="0" rtlCol="0" anchor="b"/>
          <a:lstStyle>
            <a:lvl1pPr algn="r">
              <a:defRPr sz="1200"/>
            </a:lvl1pPr>
          </a:lstStyle>
          <a:p>
            <a:r>
              <a:rPr lang="en-US" sz="800" dirty="0" smtClean="0">
                <a:solidFill>
                  <a:schemeClr val="bg2"/>
                </a:solidFill>
              </a:rPr>
              <a:t>Page </a:t>
            </a:r>
            <a:fld id="{631115FC-FCCC-412E-8B45-85A3F482063D}" type="slidenum">
              <a:rPr lang="en-US" sz="800" smtClean="0">
                <a:solidFill>
                  <a:schemeClr val="bg2"/>
                </a:solidFill>
              </a:rPr>
              <a:pPr/>
              <a:t>‹Nº›</a:t>
            </a:fld>
            <a:endParaRPr lang="en-US" sz="800" dirty="0">
              <a:solidFill>
                <a:schemeClr val="bg2"/>
              </a:solidFill>
            </a:endParaRPr>
          </a:p>
        </p:txBody>
      </p:sp>
      <p:sp>
        <p:nvSpPr>
          <p:cNvPr id="6" name="TextBox 5"/>
          <p:cNvSpPr txBox="1"/>
          <p:nvPr/>
        </p:nvSpPr>
        <p:spPr>
          <a:xfrm>
            <a:off x="460882" y="8841426"/>
            <a:ext cx="5133812" cy="270084"/>
          </a:xfrm>
          <a:prstGeom prst="rect">
            <a:avLst/>
          </a:prstGeom>
        </p:spPr>
        <p:txBody>
          <a:bodyPr vert="horz" lIns="0" tIns="0" rIns="0" bIns="0" rtlCol="0" anchor="b"/>
          <a:lstStyle>
            <a:defPPr>
              <a:defRPr lang="en-US"/>
            </a:defPPr>
            <a:lvl1pPr>
              <a:defRPr sz="800">
                <a:solidFill>
                  <a:schemeClr val="bg2"/>
                </a:solidFill>
              </a:defRPr>
            </a:lvl1pPr>
          </a:lstStyle>
          <a:p>
            <a:r>
              <a:rPr lang="en-US" dirty="0">
                <a:latin typeface="Arial" pitchFamily="34" charset="0"/>
              </a:rPr>
              <a:t>© </a:t>
            </a:r>
            <a:r>
              <a:rPr lang="en-US" dirty="0" err="1">
                <a:latin typeface="Arial" pitchFamily="34" charset="0"/>
              </a:rPr>
              <a:t>GfK</a:t>
            </a:r>
            <a:r>
              <a:rPr lang="en-US" dirty="0">
                <a:latin typeface="Arial" pitchFamily="34" charset="0"/>
              </a:rPr>
              <a:t> 2012 | Title of presentation | DD. Month 2012</a:t>
            </a:r>
          </a:p>
        </p:txBody>
      </p:sp>
    </p:spTree>
    <p:extLst>
      <p:ext uri="{BB962C8B-B14F-4D97-AF65-F5344CB8AC3E}">
        <p14:creationId xmlns:p14="http://schemas.microsoft.com/office/powerpoint/2010/main" val="466329642"/>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300"/>
      </a:spcAft>
      <a:buFont typeface="Arial" pitchFamily="34" charset="0"/>
      <a:buNone/>
      <a:defRPr sz="1000" kern="1200">
        <a:solidFill>
          <a:schemeClr val="tx2"/>
        </a:solidFill>
        <a:latin typeface="Arial" pitchFamily="34" charset="0"/>
        <a:ea typeface="+mn-ea"/>
        <a:cs typeface="+mn-cs"/>
      </a:defRPr>
    </a:lvl1pPr>
    <a:lvl2pPr marL="0" indent="0" algn="l" defTabSz="914400" rtl="0" eaLnBrk="1" latinLnBrk="0" hangingPunct="1">
      <a:spcAft>
        <a:spcPts val="300"/>
      </a:spcAft>
      <a:buFont typeface="Arial" pitchFamily="34" charset="0"/>
      <a:buNone/>
      <a:defRPr sz="1000" kern="1200">
        <a:solidFill>
          <a:schemeClr val="tx1"/>
        </a:solidFill>
        <a:latin typeface="Arial" pitchFamily="34" charset="0"/>
        <a:ea typeface="+mn-ea"/>
        <a:cs typeface="+mn-cs"/>
      </a:defRPr>
    </a:lvl2pPr>
    <a:lvl3pPr marL="90488" indent="-90488" algn="l" defTabSz="914400" rtl="0" eaLnBrk="1" latinLnBrk="0" hangingPunct="1">
      <a:spcAft>
        <a:spcPts val="300"/>
      </a:spcAft>
      <a:buFont typeface="Arial" pitchFamily="34" charset="0"/>
      <a:buChar char="•"/>
      <a:defRPr sz="1000" kern="1200">
        <a:solidFill>
          <a:schemeClr val="tx1"/>
        </a:solidFill>
        <a:latin typeface="Arial" pitchFamily="34" charset="0"/>
        <a:ea typeface="+mn-ea"/>
        <a:cs typeface="+mn-cs"/>
      </a:defRPr>
    </a:lvl3pPr>
    <a:lvl4pPr marL="179388" indent="-90488" algn="l" defTabSz="914400" rtl="0" eaLnBrk="1" latinLnBrk="0" hangingPunct="1">
      <a:spcAft>
        <a:spcPts val="300"/>
      </a:spcAft>
      <a:buFont typeface="Arial" pitchFamily="34" charset="0"/>
      <a:buChar char="•"/>
      <a:defRPr sz="1000" kern="1200">
        <a:solidFill>
          <a:schemeClr val="tx1"/>
        </a:solidFill>
        <a:latin typeface="Arial" pitchFamily="34" charset="0"/>
        <a:ea typeface="+mn-ea"/>
        <a:cs typeface="+mn-cs"/>
      </a:defRPr>
    </a:lvl4pPr>
    <a:lvl5pPr marL="263525" indent="-88900" algn="l" defTabSz="914400" rtl="0" eaLnBrk="1" latinLnBrk="0" hangingPunct="1">
      <a:spcAft>
        <a:spcPts val="300"/>
      </a:spcAft>
      <a:buFont typeface="Arial" pitchFamily="34" charset="0"/>
      <a:buChar char="•"/>
      <a:defRPr sz="1000" kern="1200">
        <a:solidFill>
          <a:schemeClr val="tx1"/>
        </a:solidFill>
        <a:latin typeface="Arial" pitchFamily="34" charset="0"/>
        <a:ea typeface="+mn-ea"/>
        <a:cs typeface="+mn-cs"/>
      </a:defRPr>
    </a:lvl5pPr>
    <a:lvl6pPr marL="263525" indent="-88900" algn="l" defTabSz="914400" rtl="0" eaLnBrk="1" latinLnBrk="0" hangingPunct="1">
      <a:spcAft>
        <a:spcPts val="300"/>
      </a:spcAft>
      <a:buFont typeface="Arial" pitchFamily="34" charset="0"/>
      <a:buChar char="•"/>
      <a:defRPr sz="1000" kern="1200">
        <a:solidFill>
          <a:schemeClr val="tx1"/>
        </a:solidFill>
        <a:latin typeface="Arial" pitchFamily="34" charset="0"/>
        <a:ea typeface="+mn-ea"/>
        <a:cs typeface="+mn-cs"/>
      </a:defRPr>
    </a:lvl6pPr>
    <a:lvl7pPr marL="266700" indent="-88900" algn="l" defTabSz="914400" rtl="0" eaLnBrk="1" latinLnBrk="0" hangingPunct="1">
      <a:spcAft>
        <a:spcPts val="300"/>
      </a:spcAft>
      <a:buFont typeface="Arial" pitchFamily="34" charset="0"/>
      <a:buChar char="•"/>
      <a:defRPr sz="1000" kern="1200">
        <a:solidFill>
          <a:schemeClr val="tx1"/>
        </a:solidFill>
        <a:latin typeface="Arial" pitchFamily="34" charset="0"/>
        <a:ea typeface="+mn-ea"/>
        <a:cs typeface="+mn-cs"/>
      </a:defRPr>
    </a:lvl7pPr>
    <a:lvl8pPr marL="266700" indent="-88900" algn="l" defTabSz="914400" rtl="0" eaLnBrk="1" latinLnBrk="0" hangingPunct="1">
      <a:spcAft>
        <a:spcPts val="300"/>
      </a:spcAft>
      <a:buFont typeface="Arial" pitchFamily="34" charset="0"/>
      <a:buChar char="•"/>
      <a:defRPr sz="1000" kern="1200">
        <a:solidFill>
          <a:schemeClr val="tx1"/>
        </a:solidFill>
        <a:latin typeface="Arial" pitchFamily="34" charset="0"/>
        <a:ea typeface="+mn-ea"/>
        <a:cs typeface="+mn-cs"/>
      </a:defRPr>
    </a:lvl8pPr>
    <a:lvl9pPr marL="266700" indent="-88900" algn="l" defTabSz="914400" rtl="0" eaLnBrk="1" latinLnBrk="0" hangingPunct="1">
      <a:spcAft>
        <a:spcPts val="300"/>
      </a:spcAft>
      <a:buFont typeface="Arial" pitchFamily="34" charset="0"/>
      <a:buChar char="•"/>
      <a:defRPr sz="1000" kern="1200">
        <a:solidFill>
          <a:schemeClr val="tx1"/>
        </a:solidFill>
        <a:latin typeface="Arial" pitchFamily="34" charset="0"/>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xfrm>
            <a:off x="696913" y="769938"/>
            <a:ext cx="46513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s-ES">
              <a:latin typeface="Arial"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439" eaLnBrk="0" hangingPunct="0">
              <a:defRPr sz="2400">
                <a:solidFill>
                  <a:schemeClr val="tx1"/>
                </a:solidFill>
                <a:latin typeface="Arial" charset="0"/>
                <a:ea typeface="ＭＳ Ｐゴシック" charset="0"/>
                <a:cs typeface="ＭＳ Ｐゴシック" charset="0"/>
              </a:defRPr>
            </a:lvl1pPr>
            <a:lvl2pPr marL="758255" indent="-291636" defTabSz="949439" eaLnBrk="0" hangingPunct="0">
              <a:defRPr sz="2400">
                <a:solidFill>
                  <a:schemeClr val="tx1"/>
                </a:solidFill>
                <a:latin typeface="Arial" charset="0"/>
                <a:ea typeface="ＭＳ Ｐゴシック" charset="0"/>
              </a:defRPr>
            </a:lvl2pPr>
            <a:lvl3pPr marL="1166546" indent="-233309" defTabSz="949439" eaLnBrk="0" hangingPunct="0">
              <a:defRPr sz="2400">
                <a:solidFill>
                  <a:schemeClr val="tx1"/>
                </a:solidFill>
                <a:latin typeface="Arial" charset="0"/>
                <a:ea typeface="ＭＳ Ｐゴシック" charset="0"/>
              </a:defRPr>
            </a:lvl3pPr>
            <a:lvl4pPr marL="1633164" indent="-233309" defTabSz="949439" eaLnBrk="0" hangingPunct="0">
              <a:defRPr sz="2400">
                <a:solidFill>
                  <a:schemeClr val="tx1"/>
                </a:solidFill>
                <a:latin typeface="Arial" charset="0"/>
                <a:ea typeface="ＭＳ Ｐゴシック" charset="0"/>
              </a:defRPr>
            </a:lvl4pPr>
            <a:lvl5pPr marL="2099782" indent="-233309" defTabSz="949439" eaLnBrk="0" hangingPunct="0">
              <a:defRPr sz="2400">
                <a:solidFill>
                  <a:schemeClr val="tx1"/>
                </a:solidFill>
                <a:latin typeface="Arial" charset="0"/>
                <a:ea typeface="ＭＳ Ｐゴシック" charset="0"/>
              </a:defRPr>
            </a:lvl5pPr>
            <a:lvl6pPr marL="2566401" indent="-233309" defTabSz="949439" eaLnBrk="0" fontAlgn="base" hangingPunct="0">
              <a:spcBef>
                <a:spcPct val="0"/>
              </a:spcBef>
              <a:spcAft>
                <a:spcPct val="0"/>
              </a:spcAft>
              <a:defRPr sz="2400">
                <a:solidFill>
                  <a:schemeClr val="tx1"/>
                </a:solidFill>
                <a:latin typeface="Arial" charset="0"/>
                <a:ea typeface="ＭＳ Ｐゴシック" charset="0"/>
              </a:defRPr>
            </a:lvl6pPr>
            <a:lvl7pPr marL="3033019" indent="-233309" defTabSz="949439" eaLnBrk="0" fontAlgn="base" hangingPunct="0">
              <a:spcBef>
                <a:spcPct val="0"/>
              </a:spcBef>
              <a:spcAft>
                <a:spcPct val="0"/>
              </a:spcAft>
              <a:defRPr sz="2400">
                <a:solidFill>
                  <a:schemeClr val="tx1"/>
                </a:solidFill>
                <a:latin typeface="Arial" charset="0"/>
                <a:ea typeface="ＭＳ Ｐゴシック" charset="0"/>
              </a:defRPr>
            </a:lvl7pPr>
            <a:lvl8pPr marL="3499637" indent="-233309" defTabSz="949439" eaLnBrk="0" fontAlgn="base" hangingPunct="0">
              <a:spcBef>
                <a:spcPct val="0"/>
              </a:spcBef>
              <a:spcAft>
                <a:spcPct val="0"/>
              </a:spcAft>
              <a:defRPr sz="2400">
                <a:solidFill>
                  <a:schemeClr val="tx1"/>
                </a:solidFill>
                <a:latin typeface="Arial" charset="0"/>
                <a:ea typeface="ＭＳ Ｐゴシック" charset="0"/>
              </a:defRPr>
            </a:lvl8pPr>
            <a:lvl9pPr marL="3966256" indent="-233309" defTabSz="94943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Page </a:t>
            </a:r>
            <a:fld id="{A3D879BA-0068-7845-B09A-EC79BFDB36D5}" type="slidenum">
              <a:rPr lang="en-US" sz="1200"/>
              <a:pPr eaLnBrk="1" hangingPunct="1"/>
              <a:t>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xfrm>
            <a:off x="696913" y="769938"/>
            <a:ext cx="46513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s-ES">
              <a:latin typeface="Arial"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439" eaLnBrk="0" hangingPunct="0">
              <a:defRPr sz="2400">
                <a:solidFill>
                  <a:schemeClr val="tx1"/>
                </a:solidFill>
                <a:latin typeface="Arial" charset="0"/>
                <a:ea typeface="ＭＳ Ｐゴシック" charset="0"/>
                <a:cs typeface="ＭＳ Ｐゴシック" charset="0"/>
              </a:defRPr>
            </a:lvl1pPr>
            <a:lvl2pPr marL="758255" indent="-291636" defTabSz="949439" eaLnBrk="0" hangingPunct="0">
              <a:defRPr sz="2400">
                <a:solidFill>
                  <a:schemeClr val="tx1"/>
                </a:solidFill>
                <a:latin typeface="Arial" charset="0"/>
                <a:ea typeface="ＭＳ Ｐゴシック" charset="0"/>
              </a:defRPr>
            </a:lvl2pPr>
            <a:lvl3pPr marL="1166546" indent="-233309" defTabSz="949439" eaLnBrk="0" hangingPunct="0">
              <a:defRPr sz="2400">
                <a:solidFill>
                  <a:schemeClr val="tx1"/>
                </a:solidFill>
                <a:latin typeface="Arial" charset="0"/>
                <a:ea typeface="ＭＳ Ｐゴシック" charset="0"/>
              </a:defRPr>
            </a:lvl3pPr>
            <a:lvl4pPr marL="1633164" indent="-233309" defTabSz="949439" eaLnBrk="0" hangingPunct="0">
              <a:defRPr sz="2400">
                <a:solidFill>
                  <a:schemeClr val="tx1"/>
                </a:solidFill>
                <a:latin typeface="Arial" charset="0"/>
                <a:ea typeface="ＭＳ Ｐゴシック" charset="0"/>
              </a:defRPr>
            </a:lvl4pPr>
            <a:lvl5pPr marL="2099782" indent="-233309" defTabSz="949439" eaLnBrk="0" hangingPunct="0">
              <a:defRPr sz="2400">
                <a:solidFill>
                  <a:schemeClr val="tx1"/>
                </a:solidFill>
                <a:latin typeface="Arial" charset="0"/>
                <a:ea typeface="ＭＳ Ｐゴシック" charset="0"/>
              </a:defRPr>
            </a:lvl5pPr>
            <a:lvl6pPr marL="2566401" indent="-233309" defTabSz="949439" eaLnBrk="0" fontAlgn="base" hangingPunct="0">
              <a:spcBef>
                <a:spcPct val="0"/>
              </a:spcBef>
              <a:spcAft>
                <a:spcPct val="0"/>
              </a:spcAft>
              <a:defRPr sz="2400">
                <a:solidFill>
                  <a:schemeClr val="tx1"/>
                </a:solidFill>
                <a:latin typeface="Arial" charset="0"/>
                <a:ea typeface="ＭＳ Ｐゴシック" charset="0"/>
              </a:defRPr>
            </a:lvl6pPr>
            <a:lvl7pPr marL="3033019" indent="-233309" defTabSz="949439" eaLnBrk="0" fontAlgn="base" hangingPunct="0">
              <a:spcBef>
                <a:spcPct val="0"/>
              </a:spcBef>
              <a:spcAft>
                <a:spcPct val="0"/>
              </a:spcAft>
              <a:defRPr sz="2400">
                <a:solidFill>
                  <a:schemeClr val="tx1"/>
                </a:solidFill>
                <a:latin typeface="Arial" charset="0"/>
                <a:ea typeface="ＭＳ Ｐゴシック" charset="0"/>
              </a:defRPr>
            </a:lvl7pPr>
            <a:lvl8pPr marL="3499637" indent="-233309" defTabSz="949439" eaLnBrk="0" fontAlgn="base" hangingPunct="0">
              <a:spcBef>
                <a:spcPct val="0"/>
              </a:spcBef>
              <a:spcAft>
                <a:spcPct val="0"/>
              </a:spcAft>
              <a:defRPr sz="2400">
                <a:solidFill>
                  <a:schemeClr val="tx1"/>
                </a:solidFill>
                <a:latin typeface="Arial" charset="0"/>
                <a:ea typeface="ＭＳ Ｐゴシック" charset="0"/>
              </a:defRPr>
            </a:lvl8pPr>
            <a:lvl9pPr marL="3966256" indent="-233309" defTabSz="94943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Page </a:t>
            </a:r>
            <a:fld id="{A3D879BA-0068-7845-B09A-EC79BFDB36D5}" type="slidenum">
              <a:rPr lang="en-US" sz="1200"/>
              <a:pPr eaLnBrk="1" hangingPunct="1"/>
              <a:t>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dt" sz="quarter" idx="4294967295"/>
          </p:nvPr>
        </p:nvSpPr>
        <p:spPr bwMode="auto">
          <a:xfrm>
            <a:off x="3976690" y="0"/>
            <a:ext cx="3044825" cy="466725"/>
          </a:xfrm>
          <a:prstGeom prst="rect">
            <a:avLst/>
          </a:prstGeom>
          <a:noFill/>
          <a:ln>
            <a:miter lim="800000"/>
            <a:headEnd/>
            <a:tailEnd/>
          </a:ln>
        </p:spPr>
        <p:txBody>
          <a:bodyPr lIns="91555" tIns="45778" rIns="91555" bIns="45778"/>
          <a:lstStyle/>
          <a:p>
            <a:pPr defTabSz="449203" eaLnBrk="0" hangingPunct="0"/>
            <a:r>
              <a:rPr lang="en-US" sz="600" dirty="0">
                <a:latin typeface="Arial Unicode MS" pitchFamily="34" charset="-128"/>
              </a:rPr>
              <a:t>13.08.2007</a:t>
            </a:r>
          </a:p>
        </p:txBody>
      </p:sp>
      <p:sp>
        <p:nvSpPr>
          <p:cNvPr id="40963" name="Rectangle 5"/>
          <p:cNvSpPr>
            <a:spLocks noGrp="1" noChangeArrowheads="1"/>
          </p:cNvSpPr>
          <p:nvPr>
            <p:ph type="sldNum" sz="quarter" idx="5"/>
          </p:nvPr>
        </p:nvSpPr>
        <p:spPr>
          <a:noFill/>
          <a:ln>
            <a:miter lim="800000"/>
            <a:headEnd/>
            <a:tailEnd/>
          </a:ln>
        </p:spPr>
        <p:txBody>
          <a:bodyPr wrap="square" numCol="1" anchorCtr="0" compatLnSpc="1">
            <a:prstTxWarp prst="textNoShape">
              <a:avLst/>
            </a:prstTxWarp>
          </a:bodyPr>
          <a:lstStyle/>
          <a:p>
            <a:pPr defTabSz="449203" eaLnBrk="0" fontAlgn="base" hangingPunct="0">
              <a:spcBef>
                <a:spcPct val="0"/>
              </a:spcBef>
              <a:spcAft>
                <a:spcPct val="0"/>
              </a:spcAft>
            </a:pPr>
            <a:fld id="{8205924D-9E44-430F-B410-9C2A2B3E8528}" type="slidenum">
              <a:rPr lang="en-US" sz="600" smtClean="0">
                <a:latin typeface="Arial Unicode MS" pitchFamily="34" charset="-128"/>
                <a:cs typeface="Arial" pitchFamily="34" charset="0"/>
              </a:rPr>
              <a:pPr defTabSz="449203" eaLnBrk="0" fontAlgn="base" hangingPunct="0">
                <a:spcBef>
                  <a:spcPct val="0"/>
                </a:spcBef>
                <a:spcAft>
                  <a:spcPct val="0"/>
                </a:spcAft>
              </a:pPr>
              <a:t>5</a:t>
            </a:fld>
            <a:endParaRPr lang="en-US" sz="600" dirty="0" smtClean="0">
              <a:latin typeface="Arial Unicode MS" pitchFamily="34" charset="-128"/>
              <a:cs typeface="Arial" pitchFamily="34" charset="0"/>
            </a:endParaRPr>
          </a:p>
        </p:txBody>
      </p:sp>
      <p:sp>
        <p:nvSpPr>
          <p:cNvPr id="40964" name="Rectangle 10"/>
          <p:cNvSpPr>
            <a:spLocks noGrp="1" noChangeArrowheads="1"/>
          </p:cNvSpPr>
          <p:nvPr>
            <p:ph type="hdr" sz="quarter" idx="4294967295"/>
          </p:nvPr>
        </p:nvSpPr>
        <p:spPr bwMode="auto">
          <a:xfrm>
            <a:off x="2" y="0"/>
            <a:ext cx="3044825" cy="466725"/>
          </a:xfrm>
          <a:prstGeom prst="rect">
            <a:avLst/>
          </a:prstGeom>
          <a:noFill/>
          <a:ln>
            <a:miter lim="800000"/>
            <a:headEnd/>
            <a:tailEnd/>
          </a:ln>
        </p:spPr>
        <p:txBody>
          <a:bodyPr lIns="91555" tIns="45778" rIns="91555" bIns="45778"/>
          <a:lstStyle/>
          <a:p>
            <a:pPr defTabSz="449203" eaLnBrk="0" hangingPunct="0"/>
            <a:r>
              <a:rPr lang="en-US" sz="600" dirty="0" err="1">
                <a:latin typeface="Arial Unicode MS" pitchFamily="34" charset="-128"/>
              </a:rPr>
              <a:t>Autor</a:t>
            </a:r>
            <a:r>
              <a:rPr lang="en-US" sz="600" dirty="0">
                <a:latin typeface="Arial Unicode MS" pitchFamily="34" charset="-128"/>
              </a:rPr>
              <a:t> / </a:t>
            </a:r>
            <a:r>
              <a:rPr lang="en-US" sz="600" dirty="0" err="1">
                <a:latin typeface="Arial Unicode MS" pitchFamily="34" charset="-128"/>
              </a:rPr>
              <a:t>Thema</a:t>
            </a:r>
            <a:r>
              <a:rPr lang="en-US" sz="600" dirty="0">
                <a:latin typeface="Arial Unicode MS" pitchFamily="34" charset="-128"/>
              </a:rPr>
              <a:t> </a:t>
            </a:r>
            <a:r>
              <a:rPr lang="en-US" sz="600" dirty="0" err="1">
                <a:latin typeface="Arial Unicode MS" pitchFamily="34" charset="-128"/>
              </a:rPr>
              <a:t>der</a:t>
            </a:r>
            <a:r>
              <a:rPr lang="en-US" sz="600" dirty="0">
                <a:latin typeface="Arial Unicode MS" pitchFamily="34" charset="-128"/>
              </a:rPr>
              <a:t> </a:t>
            </a:r>
            <a:r>
              <a:rPr lang="en-US" sz="600" dirty="0" err="1">
                <a:latin typeface="Arial Unicode MS" pitchFamily="34" charset="-128"/>
              </a:rPr>
              <a:t>Präsentation</a:t>
            </a:r>
            <a:endParaRPr lang="en-US" sz="600" dirty="0">
              <a:latin typeface="Arial Unicode MS" pitchFamily="34" charset="-128"/>
            </a:endParaRPr>
          </a:p>
        </p:txBody>
      </p:sp>
      <p:sp>
        <p:nvSpPr>
          <p:cNvPr id="40965" name="Rectangle 2"/>
          <p:cNvSpPr>
            <a:spLocks noGrp="1" noRot="1" noChangeAspect="1" noChangeArrowheads="1" noTextEdit="1"/>
          </p:cNvSpPr>
          <p:nvPr>
            <p:ph type="sldImg"/>
          </p:nvPr>
        </p:nvSpPr>
        <p:spPr>
          <a:xfrm>
            <a:off x="1022350" y="769938"/>
            <a:ext cx="4986338" cy="3738562"/>
          </a:xfrm>
          <a:noFill/>
          <a:ln>
            <a:solidFill>
              <a:srgbClr val="000000"/>
            </a:solidFill>
            <a:miter lim="800000"/>
            <a:headEnd/>
            <a:tailEnd/>
          </a:ln>
        </p:spPr>
      </p:sp>
      <p:sp>
        <p:nvSpPr>
          <p:cNvPr id="40966" name="Rectangle 3"/>
          <p:cNvSpPr>
            <a:spLocks noGrp="1" noChangeArrowheads="1"/>
          </p:cNvSpPr>
          <p:nvPr>
            <p:ph type="body" idx="1"/>
          </p:nvPr>
        </p:nvSpPr>
        <p:spPr>
          <a:noFill/>
        </p:spPr>
        <p:txBody>
          <a:bodyPr wrap="square" numCol="1" anchor="t" anchorCtr="0" compatLnSpc="1">
            <a:prstTxWarp prst="textNoShape">
              <a:avLst/>
            </a:prstTxWarp>
          </a:bodyPr>
          <a:lstStyle/>
          <a:p>
            <a:pPr eaLnBrk="1" hangingPunct="1">
              <a:spcBef>
                <a:spcPct val="0"/>
              </a:spcBef>
            </a:pPr>
            <a:endParaRPr lang="es-C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dt" sz="quarter" idx="4294967295"/>
          </p:nvPr>
        </p:nvSpPr>
        <p:spPr bwMode="auto">
          <a:xfrm>
            <a:off x="3976690" y="0"/>
            <a:ext cx="3044825" cy="466725"/>
          </a:xfrm>
          <a:prstGeom prst="rect">
            <a:avLst/>
          </a:prstGeom>
          <a:noFill/>
          <a:ln>
            <a:miter lim="800000"/>
            <a:headEnd/>
            <a:tailEnd/>
          </a:ln>
        </p:spPr>
        <p:txBody>
          <a:bodyPr lIns="91555" tIns="45778" rIns="91555" bIns="45778"/>
          <a:lstStyle/>
          <a:p>
            <a:pPr defTabSz="449203" eaLnBrk="0" hangingPunct="0"/>
            <a:r>
              <a:rPr lang="en-US" sz="600" dirty="0">
                <a:latin typeface="Arial Unicode MS" pitchFamily="34" charset="-128"/>
              </a:rPr>
              <a:t>13.08.2007</a:t>
            </a:r>
          </a:p>
        </p:txBody>
      </p:sp>
      <p:sp>
        <p:nvSpPr>
          <p:cNvPr id="40963" name="Rectangle 5"/>
          <p:cNvSpPr>
            <a:spLocks noGrp="1" noChangeArrowheads="1"/>
          </p:cNvSpPr>
          <p:nvPr>
            <p:ph type="sldNum" sz="quarter" idx="5"/>
          </p:nvPr>
        </p:nvSpPr>
        <p:spPr>
          <a:noFill/>
          <a:ln>
            <a:miter lim="800000"/>
            <a:headEnd/>
            <a:tailEnd/>
          </a:ln>
        </p:spPr>
        <p:txBody>
          <a:bodyPr wrap="square" numCol="1" anchorCtr="0" compatLnSpc="1">
            <a:prstTxWarp prst="textNoShape">
              <a:avLst/>
            </a:prstTxWarp>
          </a:bodyPr>
          <a:lstStyle/>
          <a:p>
            <a:pPr defTabSz="449203" eaLnBrk="0" fontAlgn="base" hangingPunct="0">
              <a:spcBef>
                <a:spcPct val="0"/>
              </a:spcBef>
              <a:spcAft>
                <a:spcPct val="0"/>
              </a:spcAft>
            </a:pPr>
            <a:fld id="{8205924D-9E44-430F-B410-9C2A2B3E8528}" type="slidenum">
              <a:rPr lang="en-US" sz="600" smtClean="0">
                <a:latin typeface="Arial Unicode MS" pitchFamily="34" charset="-128"/>
                <a:cs typeface="Arial" pitchFamily="34" charset="0"/>
              </a:rPr>
              <a:pPr defTabSz="449203" eaLnBrk="0" fontAlgn="base" hangingPunct="0">
                <a:spcBef>
                  <a:spcPct val="0"/>
                </a:spcBef>
                <a:spcAft>
                  <a:spcPct val="0"/>
                </a:spcAft>
              </a:pPr>
              <a:t>6</a:t>
            </a:fld>
            <a:endParaRPr lang="en-US" sz="600" dirty="0" smtClean="0">
              <a:latin typeface="Arial Unicode MS" pitchFamily="34" charset="-128"/>
              <a:cs typeface="Arial" pitchFamily="34" charset="0"/>
            </a:endParaRPr>
          </a:p>
        </p:txBody>
      </p:sp>
      <p:sp>
        <p:nvSpPr>
          <p:cNvPr id="40964" name="Rectangle 10"/>
          <p:cNvSpPr>
            <a:spLocks noGrp="1" noChangeArrowheads="1"/>
          </p:cNvSpPr>
          <p:nvPr>
            <p:ph type="hdr" sz="quarter" idx="4294967295"/>
          </p:nvPr>
        </p:nvSpPr>
        <p:spPr bwMode="auto">
          <a:xfrm>
            <a:off x="2" y="0"/>
            <a:ext cx="3044825" cy="466725"/>
          </a:xfrm>
          <a:prstGeom prst="rect">
            <a:avLst/>
          </a:prstGeom>
          <a:noFill/>
          <a:ln>
            <a:miter lim="800000"/>
            <a:headEnd/>
            <a:tailEnd/>
          </a:ln>
        </p:spPr>
        <p:txBody>
          <a:bodyPr lIns="91555" tIns="45778" rIns="91555" bIns="45778"/>
          <a:lstStyle/>
          <a:p>
            <a:pPr defTabSz="449203" eaLnBrk="0" hangingPunct="0"/>
            <a:r>
              <a:rPr lang="en-US" sz="600" dirty="0" err="1">
                <a:latin typeface="Arial Unicode MS" pitchFamily="34" charset="-128"/>
              </a:rPr>
              <a:t>Autor</a:t>
            </a:r>
            <a:r>
              <a:rPr lang="en-US" sz="600" dirty="0">
                <a:latin typeface="Arial Unicode MS" pitchFamily="34" charset="-128"/>
              </a:rPr>
              <a:t> / </a:t>
            </a:r>
            <a:r>
              <a:rPr lang="en-US" sz="600" dirty="0" err="1">
                <a:latin typeface="Arial Unicode MS" pitchFamily="34" charset="-128"/>
              </a:rPr>
              <a:t>Thema</a:t>
            </a:r>
            <a:r>
              <a:rPr lang="en-US" sz="600" dirty="0">
                <a:latin typeface="Arial Unicode MS" pitchFamily="34" charset="-128"/>
              </a:rPr>
              <a:t> </a:t>
            </a:r>
            <a:r>
              <a:rPr lang="en-US" sz="600" dirty="0" err="1">
                <a:latin typeface="Arial Unicode MS" pitchFamily="34" charset="-128"/>
              </a:rPr>
              <a:t>der</a:t>
            </a:r>
            <a:r>
              <a:rPr lang="en-US" sz="600" dirty="0">
                <a:latin typeface="Arial Unicode MS" pitchFamily="34" charset="-128"/>
              </a:rPr>
              <a:t> </a:t>
            </a:r>
            <a:r>
              <a:rPr lang="en-US" sz="600" dirty="0" err="1">
                <a:latin typeface="Arial Unicode MS" pitchFamily="34" charset="-128"/>
              </a:rPr>
              <a:t>Präsentation</a:t>
            </a:r>
            <a:endParaRPr lang="en-US" sz="600" dirty="0">
              <a:latin typeface="Arial Unicode MS" pitchFamily="34" charset="-128"/>
            </a:endParaRPr>
          </a:p>
        </p:txBody>
      </p:sp>
      <p:sp>
        <p:nvSpPr>
          <p:cNvPr id="40965" name="Rectangle 2"/>
          <p:cNvSpPr>
            <a:spLocks noGrp="1" noRot="1" noChangeAspect="1" noChangeArrowheads="1" noTextEdit="1"/>
          </p:cNvSpPr>
          <p:nvPr>
            <p:ph type="sldImg"/>
          </p:nvPr>
        </p:nvSpPr>
        <p:spPr>
          <a:xfrm>
            <a:off x="1022350" y="769938"/>
            <a:ext cx="4986338" cy="3738562"/>
          </a:xfrm>
          <a:noFill/>
          <a:ln>
            <a:solidFill>
              <a:srgbClr val="000000"/>
            </a:solidFill>
            <a:miter lim="800000"/>
            <a:headEnd/>
            <a:tailEnd/>
          </a:ln>
        </p:spPr>
      </p:sp>
      <p:sp>
        <p:nvSpPr>
          <p:cNvPr id="40966" name="Rectangle 3"/>
          <p:cNvSpPr>
            <a:spLocks noGrp="1" noChangeArrowheads="1"/>
          </p:cNvSpPr>
          <p:nvPr>
            <p:ph type="body" idx="1"/>
          </p:nvPr>
        </p:nvSpPr>
        <p:spPr>
          <a:noFill/>
        </p:spPr>
        <p:txBody>
          <a:bodyPr wrap="square" numCol="1" anchor="t" anchorCtr="0" compatLnSpc="1">
            <a:prstTxWarp prst="textNoShape">
              <a:avLst/>
            </a:prstTxWarp>
          </a:bodyPr>
          <a:lstStyle/>
          <a:p>
            <a:pPr eaLnBrk="1" hangingPunct="1">
              <a:spcBef>
                <a:spcPct val="0"/>
              </a:spcBef>
            </a:pPr>
            <a:endParaRPr lang="es-C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xfrm>
            <a:off x="696913" y="769938"/>
            <a:ext cx="46513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s-ES">
              <a:latin typeface="Arial"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439" eaLnBrk="0" hangingPunct="0">
              <a:defRPr sz="2400">
                <a:solidFill>
                  <a:schemeClr val="tx1"/>
                </a:solidFill>
                <a:latin typeface="Arial" charset="0"/>
                <a:ea typeface="ＭＳ Ｐゴシック" charset="0"/>
                <a:cs typeface="ＭＳ Ｐゴシック" charset="0"/>
              </a:defRPr>
            </a:lvl1pPr>
            <a:lvl2pPr marL="758255" indent="-291636" defTabSz="949439" eaLnBrk="0" hangingPunct="0">
              <a:defRPr sz="2400">
                <a:solidFill>
                  <a:schemeClr val="tx1"/>
                </a:solidFill>
                <a:latin typeface="Arial" charset="0"/>
                <a:ea typeface="ＭＳ Ｐゴシック" charset="0"/>
              </a:defRPr>
            </a:lvl2pPr>
            <a:lvl3pPr marL="1166546" indent="-233309" defTabSz="949439" eaLnBrk="0" hangingPunct="0">
              <a:defRPr sz="2400">
                <a:solidFill>
                  <a:schemeClr val="tx1"/>
                </a:solidFill>
                <a:latin typeface="Arial" charset="0"/>
                <a:ea typeface="ＭＳ Ｐゴシック" charset="0"/>
              </a:defRPr>
            </a:lvl3pPr>
            <a:lvl4pPr marL="1633164" indent="-233309" defTabSz="949439" eaLnBrk="0" hangingPunct="0">
              <a:defRPr sz="2400">
                <a:solidFill>
                  <a:schemeClr val="tx1"/>
                </a:solidFill>
                <a:latin typeface="Arial" charset="0"/>
                <a:ea typeface="ＭＳ Ｐゴシック" charset="0"/>
              </a:defRPr>
            </a:lvl4pPr>
            <a:lvl5pPr marL="2099782" indent="-233309" defTabSz="949439" eaLnBrk="0" hangingPunct="0">
              <a:defRPr sz="2400">
                <a:solidFill>
                  <a:schemeClr val="tx1"/>
                </a:solidFill>
                <a:latin typeface="Arial" charset="0"/>
                <a:ea typeface="ＭＳ Ｐゴシック" charset="0"/>
              </a:defRPr>
            </a:lvl5pPr>
            <a:lvl6pPr marL="2566401" indent="-233309" defTabSz="949439" eaLnBrk="0" fontAlgn="base" hangingPunct="0">
              <a:spcBef>
                <a:spcPct val="0"/>
              </a:spcBef>
              <a:spcAft>
                <a:spcPct val="0"/>
              </a:spcAft>
              <a:defRPr sz="2400">
                <a:solidFill>
                  <a:schemeClr val="tx1"/>
                </a:solidFill>
                <a:latin typeface="Arial" charset="0"/>
                <a:ea typeface="ＭＳ Ｐゴシック" charset="0"/>
              </a:defRPr>
            </a:lvl6pPr>
            <a:lvl7pPr marL="3033019" indent="-233309" defTabSz="949439" eaLnBrk="0" fontAlgn="base" hangingPunct="0">
              <a:spcBef>
                <a:spcPct val="0"/>
              </a:spcBef>
              <a:spcAft>
                <a:spcPct val="0"/>
              </a:spcAft>
              <a:defRPr sz="2400">
                <a:solidFill>
                  <a:schemeClr val="tx1"/>
                </a:solidFill>
                <a:latin typeface="Arial" charset="0"/>
                <a:ea typeface="ＭＳ Ｐゴシック" charset="0"/>
              </a:defRPr>
            </a:lvl7pPr>
            <a:lvl8pPr marL="3499637" indent="-233309" defTabSz="949439" eaLnBrk="0" fontAlgn="base" hangingPunct="0">
              <a:spcBef>
                <a:spcPct val="0"/>
              </a:spcBef>
              <a:spcAft>
                <a:spcPct val="0"/>
              </a:spcAft>
              <a:defRPr sz="2400">
                <a:solidFill>
                  <a:schemeClr val="tx1"/>
                </a:solidFill>
                <a:latin typeface="Arial" charset="0"/>
                <a:ea typeface="ＭＳ Ｐゴシック" charset="0"/>
              </a:defRPr>
            </a:lvl8pPr>
            <a:lvl9pPr marL="3966256" indent="-233309" defTabSz="94943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Page </a:t>
            </a:r>
            <a:fld id="{A3D879BA-0068-7845-B09A-EC79BFDB36D5}" type="slidenum">
              <a:rPr lang="en-US" sz="1200"/>
              <a:pPr eaLnBrk="1" hangingPunct="1"/>
              <a:t>7</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2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ltLang="es-CL" smtClean="0"/>
          </a:p>
        </p:txBody>
      </p:sp>
      <p:sp>
        <p:nvSpPr>
          <p:cNvPr id="12292" name="3 Marcador de número de diapositiva"/>
          <p:cNvSpPr>
            <a:spLocks noGrp="1"/>
          </p:cNvSpPr>
          <p:nvPr>
            <p:ph type="sldNum" sz="quarter" idx="5"/>
          </p:nvPr>
        </p:nvSpPr>
        <p:spPr bwMode="auto">
          <a:noFill/>
          <a:ln>
            <a:miter lim="800000"/>
            <a:headEnd/>
            <a:tailEnd/>
          </a:ln>
        </p:spPr>
        <p:txBody>
          <a:bodyPr/>
          <a:lstStyle/>
          <a:p>
            <a:fld id="{55766011-4532-410B-AF52-403EDA02F9AA}" type="slidenum">
              <a:rPr lang="es-ES" altLang="es-CL"/>
              <a:pPr/>
              <a:t>9</a:t>
            </a:fld>
            <a:endParaRPr lang="es-ES" altLang="es-C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8255" indent="-291636" eaLnBrk="0" hangingPunct="0">
              <a:defRPr>
                <a:solidFill>
                  <a:schemeClr val="tx1"/>
                </a:solidFill>
                <a:latin typeface="Arial" pitchFamily="34" charset="0"/>
                <a:ea typeface="ＭＳ Ｐゴシック" pitchFamily="34" charset="-128"/>
              </a:defRPr>
            </a:lvl2pPr>
            <a:lvl3pPr marL="1166546" indent="-233309" eaLnBrk="0" hangingPunct="0">
              <a:defRPr>
                <a:solidFill>
                  <a:schemeClr val="tx1"/>
                </a:solidFill>
                <a:latin typeface="Arial" pitchFamily="34" charset="0"/>
                <a:ea typeface="ＭＳ Ｐゴシック" pitchFamily="34" charset="-128"/>
              </a:defRPr>
            </a:lvl3pPr>
            <a:lvl4pPr marL="1633164" indent="-233309" eaLnBrk="0" hangingPunct="0">
              <a:defRPr>
                <a:solidFill>
                  <a:schemeClr val="tx1"/>
                </a:solidFill>
                <a:latin typeface="Arial" pitchFamily="34" charset="0"/>
                <a:ea typeface="ＭＳ Ｐゴシック" pitchFamily="34" charset="-128"/>
              </a:defRPr>
            </a:lvl4pPr>
            <a:lvl5pPr marL="2099782" indent="-233309" eaLnBrk="0" hangingPunct="0">
              <a:defRPr>
                <a:solidFill>
                  <a:schemeClr val="tx1"/>
                </a:solidFill>
                <a:latin typeface="Arial" pitchFamily="34" charset="0"/>
                <a:ea typeface="ＭＳ Ｐゴシック" pitchFamily="34" charset="-128"/>
              </a:defRPr>
            </a:lvl5pPr>
            <a:lvl6pPr marL="2566401" indent="-233309" eaLnBrk="0" fontAlgn="base" hangingPunct="0">
              <a:spcBef>
                <a:spcPct val="0"/>
              </a:spcBef>
              <a:spcAft>
                <a:spcPct val="0"/>
              </a:spcAft>
              <a:defRPr>
                <a:solidFill>
                  <a:schemeClr val="tx1"/>
                </a:solidFill>
                <a:latin typeface="Arial" pitchFamily="34" charset="0"/>
                <a:ea typeface="ＭＳ Ｐゴシック" pitchFamily="34" charset="-128"/>
              </a:defRPr>
            </a:lvl6pPr>
            <a:lvl7pPr marL="3033019" indent="-233309" eaLnBrk="0" fontAlgn="base" hangingPunct="0">
              <a:spcBef>
                <a:spcPct val="0"/>
              </a:spcBef>
              <a:spcAft>
                <a:spcPct val="0"/>
              </a:spcAft>
              <a:defRPr>
                <a:solidFill>
                  <a:schemeClr val="tx1"/>
                </a:solidFill>
                <a:latin typeface="Arial" pitchFamily="34" charset="0"/>
                <a:ea typeface="ＭＳ Ｐゴシック" pitchFamily="34" charset="-128"/>
              </a:defRPr>
            </a:lvl7pPr>
            <a:lvl8pPr marL="3499637" indent="-233309" eaLnBrk="0" fontAlgn="base" hangingPunct="0">
              <a:spcBef>
                <a:spcPct val="0"/>
              </a:spcBef>
              <a:spcAft>
                <a:spcPct val="0"/>
              </a:spcAft>
              <a:defRPr>
                <a:solidFill>
                  <a:schemeClr val="tx1"/>
                </a:solidFill>
                <a:latin typeface="Arial" pitchFamily="34" charset="0"/>
                <a:ea typeface="ＭＳ Ｐゴシック" pitchFamily="34" charset="-128"/>
              </a:defRPr>
            </a:lvl8pPr>
            <a:lvl9pPr marL="3966256" indent="-233309"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F54C6E9-B922-45DA-89FB-119A72BE75DE}" type="slidenum">
              <a:rPr lang="es-ES"/>
              <a:pPr eaLnBrk="1" hangingPunct="1"/>
              <a:t>12</a:t>
            </a:fld>
            <a:endParaRPr lang="es-ES"/>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xfrm>
            <a:off x="699059" y="4420207"/>
            <a:ext cx="5624983" cy="41907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3530" y="2205037"/>
            <a:ext cx="8496943" cy="1584003"/>
          </a:xfrm>
        </p:spPr>
        <p:txBody>
          <a:bodyPr anchor="b"/>
          <a:lstStyle>
            <a:lvl1pPr>
              <a:defRPr sz="3800" cap="all" baseline="0">
                <a:solidFill>
                  <a:schemeClr val="tx2"/>
                </a:solidFill>
                <a:latin typeface="Arial" pitchFamily="34" charset="0"/>
              </a:defRPr>
            </a:lvl1pPr>
          </a:lstStyle>
          <a:p>
            <a:r>
              <a:rPr lang="en-US" dirty="0" smtClean="0"/>
              <a:t>Click to add text</a:t>
            </a:r>
            <a:endParaRPr lang="en-US" dirty="0"/>
          </a:p>
        </p:txBody>
      </p:sp>
      <p:sp>
        <p:nvSpPr>
          <p:cNvPr id="3" name="Subtitle 2"/>
          <p:cNvSpPr>
            <a:spLocks noGrp="1"/>
          </p:cNvSpPr>
          <p:nvPr>
            <p:ph type="subTitle" idx="1" hasCustomPrompt="1"/>
          </p:nvPr>
        </p:nvSpPr>
        <p:spPr bwMode="gray">
          <a:xfrm>
            <a:off x="323529" y="3861050"/>
            <a:ext cx="8496944" cy="1439615"/>
          </a:xfrm>
          <a:prstGeom prst="rect">
            <a:avLst/>
          </a:prstGeom>
        </p:spPr>
        <p:txBody>
          <a:bodyPr/>
          <a:lstStyle>
            <a:lvl1pPr marL="0" indent="0" algn="l">
              <a:spcBef>
                <a:spcPts val="300"/>
              </a:spcBef>
              <a:spcAft>
                <a:spcPts val="0"/>
              </a:spcAft>
              <a:buNone/>
              <a:defRPr sz="2000">
                <a:solidFill>
                  <a:schemeClr val="tx2"/>
                </a:solidFill>
                <a:latin typeface="Arial" pitchFamily="34" charset="0"/>
                <a:cs typeface="Arial" pitchFamily="34" charset="0"/>
              </a:defRPr>
            </a:lvl1pPr>
            <a:lvl2pPr marL="0" indent="0" algn="l">
              <a:spcBef>
                <a:spcPts val="300"/>
              </a:spcBef>
              <a:spcAft>
                <a:spcPts val="0"/>
              </a:spcAft>
              <a:buNone/>
              <a:defRPr sz="2000">
                <a:solidFill>
                  <a:schemeClr val="tx2"/>
                </a:solidFill>
              </a:defRPr>
            </a:lvl2pPr>
            <a:lvl3pPr marL="0" indent="0" algn="l">
              <a:spcBef>
                <a:spcPts val="300"/>
              </a:spcBef>
              <a:spcAft>
                <a:spcPts val="0"/>
              </a:spcAft>
              <a:buNone/>
              <a:defRPr sz="2000">
                <a:solidFill>
                  <a:schemeClr val="tx2"/>
                </a:solidFill>
              </a:defRPr>
            </a:lvl3pPr>
            <a:lvl4pPr marL="0" indent="0" algn="l">
              <a:spcBef>
                <a:spcPts val="300"/>
              </a:spcBef>
              <a:spcAft>
                <a:spcPts val="0"/>
              </a:spcAft>
              <a:buNone/>
              <a:defRPr sz="2000">
                <a:solidFill>
                  <a:schemeClr val="tx2"/>
                </a:solidFill>
              </a:defRPr>
            </a:lvl4pPr>
            <a:lvl5pPr marL="0" indent="0" algn="l">
              <a:spcBef>
                <a:spcPts val="300"/>
              </a:spcBef>
              <a:spcAft>
                <a:spcPts val="0"/>
              </a:spcAft>
              <a:buNone/>
              <a:defRPr sz="2000" b="0">
                <a:solidFill>
                  <a:schemeClr val="tx2"/>
                </a:solidFill>
              </a:defRPr>
            </a:lvl5pPr>
            <a:lvl6pPr marL="0" indent="0" algn="l">
              <a:spcBef>
                <a:spcPts val="300"/>
              </a:spcBef>
              <a:spcAft>
                <a:spcPts val="0"/>
              </a:spcAft>
              <a:buNone/>
              <a:defRPr sz="2000">
                <a:solidFill>
                  <a:schemeClr val="tx2"/>
                </a:solidFill>
              </a:defRPr>
            </a:lvl6pPr>
            <a:lvl7pPr marL="0" indent="0" algn="l">
              <a:spcBef>
                <a:spcPts val="300"/>
              </a:spcBef>
              <a:spcAft>
                <a:spcPts val="0"/>
              </a:spcAft>
              <a:buNone/>
              <a:defRPr sz="2000">
                <a:solidFill>
                  <a:schemeClr val="tx2"/>
                </a:solidFill>
              </a:defRPr>
            </a:lvl7pPr>
            <a:lvl8pPr marL="0" indent="0" algn="l">
              <a:spcBef>
                <a:spcPts val="300"/>
              </a:spcBef>
              <a:spcAft>
                <a:spcPts val="0"/>
              </a:spcAft>
              <a:buNone/>
              <a:defRPr sz="2000">
                <a:solidFill>
                  <a:schemeClr val="tx2"/>
                </a:solidFill>
              </a:defRPr>
            </a:lvl8pPr>
            <a:lvl9pPr marL="0" indent="0" algn="l">
              <a:spcBef>
                <a:spcPts val="300"/>
              </a:spcBef>
              <a:spcAft>
                <a:spcPts val="0"/>
              </a:spcAft>
              <a:buNone/>
              <a:defRPr sz="2000">
                <a:solidFill>
                  <a:schemeClr val="tx2"/>
                </a:solidFill>
              </a:defRPr>
            </a:lvl9pPr>
          </a:lstStyle>
          <a:p>
            <a:r>
              <a:rPr lang="en-US" dirty="0" smtClean="0"/>
              <a:t>Click to add text</a:t>
            </a:r>
          </a:p>
        </p:txBody>
      </p:sp>
      <p:sp>
        <p:nvSpPr>
          <p:cNvPr id="11" name="Text Placeholder 10"/>
          <p:cNvSpPr>
            <a:spLocks noGrp="1"/>
          </p:cNvSpPr>
          <p:nvPr>
            <p:ph type="body" sz="quarter" idx="10" hasCustomPrompt="1"/>
          </p:nvPr>
        </p:nvSpPr>
        <p:spPr bwMode="gray">
          <a:xfrm>
            <a:off x="323528" y="6237312"/>
            <a:ext cx="8496944" cy="216024"/>
          </a:xfrm>
          <a:prstGeom prst="rect">
            <a:avLst/>
          </a:prstGeom>
        </p:spPr>
        <p:txBody>
          <a:bodyPr tIns="0" anchor="b" anchorCtr="0"/>
          <a:lstStyle>
            <a:lvl1pPr marL="0" indent="0">
              <a:spcBef>
                <a:spcPts val="0"/>
              </a:spcBef>
              <a:spcAft>
                <a:spcPts val="0"/>
              </a:spcAft>
              <a:buFontTx/>
              <a:buNone/>
              <a:defRPr sz="1200">
                <a:solidFill>
                  <a:schemeClr val="bg2"/>
                </a:solidFill>
                <a:latin typeface="Arial" pitchFamily="34" charset="0"/>
                <a:cs typeface="Arial" pitchFamily="34" charset="0"/>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smtClean="0"/>
              <a:t>Click to add text</a:t>
            </a:r>
          </a:p>
        </p:txBody>
      </p:sp>
      <p:sp>
        <p:nvSpPr>
          <p:cNvPr id="4" name="Rechteck 3"/>
          <p:cNvSpPr/>
          <p:nvPr userDrawn="1"/>
        </p:nvSpPr>
        <p:spPr bwMode="gray">
          <a:xfrm>
            <a:off x="0" y="6597650"/>
            <a:ext cx="9144000" cy="26035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en-US" sz="1600" dirty="0" err="1" smtClean="0">
              <a:solidFill>
                <a:schemeClr val="tx1"/>
              </a:solidFill>
              <a:latin typeface="Arial" pitchFamily="34" charset="0"/>
            </a:endParaRPr>
          </a:p>
        </p:txBody>
      </p:sp>
    </p:spTree>
    <p:extLst>
      <p:ext uri="{BB962C8B-B14F-4D97-AF65-F5344CB8AC3E}">
        <p14:creationId xmlns:p14="http://schemas.microsoft.com/office/powerpoint/2010/main" val="10956043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re White">
    <p:spTree>
      <p:nvGrpSpPr>
        <p:cNvPr id="1" name=""/>
        <p:cNvGrpSpPr/>
        <p:nvPr/>
      </p:nvGrpSpPr>
      <p:grpSpPr>
        <a:xfrm>
          <a:off x="0" y="0"/>
          <a:ext cx="0" cy="0"/>
          <a:chOff x="0" y="0"/>
          <a:chExt cx="0" cy="0"/>
        </a:xfrm>
      </p:grpSpPr>
      <p:sp>
        <p:nvSpPr>
          <p:cNvPr id="3" name="Rechteck 2"/>
          <p:cNvSpPr/>
          <p:nvPr userDrawn="1"/>
        </p:nvSpPr>
        <p:spPr bwMode="gray">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en-US" sz="1600" dirty="0" err="1" smtClean="0">
              <a:solidFill>
                <a:schemeClr val="tx1"/>
              </a:solidFill>
              <a:latin typeface="Arial" pitchFamily="34" charset="0"/>
            </a:endParaRPr>
          </a:p>
        </p:txBody>
      </p:sp>
      <p:grpSp>
        <p:nvGrpSpPr>
          <p:cNvPr id="6" name="Gruppieren 5"/>
          <p:cNvGrpSpPr/>
          <p:nvPr/>
        </p:nvGrpSpPr>
        <p:grpSpPr bwMode="gray">
          <a:xfrm>
            <a:off x="-324680" y="908650"/>
            <a:ext cx="216030" cy="5688791"/>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ieren 6"/>
          <p:cNvGrpSpPr/>
          <p:nvPr/>
        </p:nvGrpSpPr>
        <p:grpSpPr bwMode="gray">
          <a:xfrm>
            <a:off x="323850" y="-315520"/>
            <a:ext cx="8496740" cy="216031"/>
            <a:chOff x="323850" y="-531550"/>
            <a:chExt cx="8496740" cy="432060"/>
          </a:xfrm>
        </p:grpSpPr>
        <p:cxnSp>
          <p:nvCxnSpPr>
            <p:cNvPr id="47" name="Gerade Verbindung 4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410" y="6957490"/>
            <a:ext cx="8496740" cy="216031"/>
            <a:chOff x="323850" y="-531550"/>
            <a:chExt cx="8496740" cy="432060"/>
          </a:xfrm>
        </p:grpSpPr>
        <p:cxnSp>
          <p:nvCxnSpPr>
            <p:cNvPr id="35" name="Gerade Verbindung 34"/>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9252650" y="908650"/>
            <a:ext cx="216030" cy="5688791"/>
            <a:chOff x="-540710" y="908650"/>
            <a:chExt cx="432060" cy="5688790"/>
          </a:xfrm>
        </p:grpSpPr>
        <p:cxnSp>
          <p:nvCxnSpPr>
            <p:cNvPr id="22" name="Gerade Verbindung 21"/>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userDrawn="1">
            <p:ph type="title" hasCustomPrompt="1"/>
          </p:nvPr>
        </p:nvSpPr>
        <p:spPr bwMode="gray">
          <a:xfrm>
            <a:off x="323528" y="1124681"/>
            <a:ext cx="8496944" cy="2664683"/>
          </a:xfrm>
        </p:spPr>
        <p:txBody>
          <a:bodyPr/>
          <a:lstStyle>
            <a:lvl1pPr>
              <a:defRPr sz="3800" cap="all" baseline="0">
                <a:solidFill>
                  <a:schemeClr val="tx2"/>
                </a:solidFill>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31699196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re Black">
    <p:spTree>
      <p:nvGrpSpPr>
        <p:cNvPr id="1" name=""/>
        <p:cNvGrpSpPr/>
        <p:nvPr/>
      </p:nvGrpSpPr>
      <p:grpSpPr>
        <a:xfrm>
          <a:off x="0" y="0"/>
          <a:ext cx="0" cy="0"/>
          <a:chOff x="0" y="0"/>
          <a:chExt cx="0" cy="0"/>
        </a:xfrm>
      </p:grpSpPr>
      <p:sp>
        <p:nvSpPr>
          <p:cNvPr id="64" name="Rechteck 63"/>
          <p:cNvSpPr/>
          <p:nvPr userDrawn="1"/>
        </p:nvSpPr>
        <p:spPr bwMode="gray">
          <a:xfrm>
            <a:off x="0" y="0"/>
            <a:ext cx="9144000" cy="685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en-US" sz="1600" dirty="0" err="1" smtClean="0">
              <a:solidFill>
                <a:schemeClr val="tx1"/>
              </a:solidFill>
              <a:latin typeface="Arial" pitchFamily="34" charset="0"/>
            </a:endParaRPr>
          </a:p>
        </p:txBody>
      </p:sp>
      <p:grpSp>
        <p:nvGrpSpPr>
          <p:cNvPr id="4" name="Gruppieren 3"/>
          <p:cNvGrpSpPr/>
          <p:nvPr userDrawn="1"/>
        </p:nvGrpSpPr>
        <p:grpSpPr bwMode="gray">
          <a:xfrm>
            <a:off x="-324680" y="-315520"/>
            <a:ext cx="9793360" cy="7489040"/>
            <a:chOff x="-324680" y="-315520"/>
            <a:chExt cx="9793360" cy="7489040"/>
          </a:xfrm>
        </p:grpSpPr>
        <p:grpSp>
          <p:nvGrpSpPr>
            <p:cNvPr id="6" name="Gruppieren 5"/>
            <p:cNvGrpSpPr/>
            <p:nvPr/>
          </p:nvGrpSpPr>
          <p:grpSpPr bwMode="gray">
            <a:xfrm>
              <a:off x="-324680" y="908650"/>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ieren 6"/>
            <p:cNvGrpSpPr/>
            <p:nvPr/>
          </p:nvGrpSpPr>
          <p:grpSpPr bwMode="gray">
            <a:xfrm>
              <a:off x="323850" y="-315520"/>
              <a:ext cx="8496740" cy="216030"/>
              <a:chOff x="323850" y="-531550"/>
              <a:chExt cx="8496740" cy="432060"/>
            </a:xfrm>
          </p:grpSpPr>
          <p:cxnSp>
            <p:nvCxnSpPr>
              <p:cNvPr id="47" name="Gerade Verbindung 4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410" y="6957490"/>
              <a:ext cx="8496740" cy="216030"/>
              <a:chOff x="323850" y="-531550"/>
              <a:chExt cx="8496740" cy="432060"/>
            </a:xfrm>
          </p:grpSpPr>
          <p:cxnSp>
            <p:nvCxnSpPr>
              <p:cNvPr id="35" name="Gerade Verbindung 34"/>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9252650" y="908650"/>
              <a:ext cx="216030" cy="5688790"/>
              <a:chOff x="-540710" y="908650"/>
              <a:chExt cx="432060" cy="5688790"/>
            </a:xfrm>
          </p:grpSpPr>
          <p:cxnSp>
            <p:nvCxnSpPr>
              <p:cNvPr id="22" name="Gerade Verbindung 21"/>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hasCustomPrompt="1"/>
          </p:nvPr>
        </p:nvSpPr>
        <p:spPr bwMode="gray">
          <a:xfrm>
            <a:off x="323850" y="1123951"/>
            <a:ext cx="8496622" cy="2665413"/>
          </a:xfrm>
        </p:spPr>
        <p:txBody>
          <a:bodyPr/>
          <a:lstStyle>
            <a:lvl1pPr>
              <a:defRPr sz="3800" cap="all" baseline="0">
                <a:solidFill>
                  <a:schemeClr val="bg1"/>
                </a:solidFill>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17517045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re Oran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gray">
          <a:xfrm>
            <a:off x="0" y="0"/>
            <a:ext cx="9144000" cy="6858000"/>
          </a:xfrm>
          <a:prstGeom prst="rect">
            <a:avLst/>
          </a:prstGeom>
        </p:spPr>
      </p:pic>
      <p:grpSp>
        <p:nvGrpSpPr>
          <p:cNvPr id="6" name="Gruppieren 5"/>
          <p:cNvGrpSpPr/>
          <p:nvPr userDrawn="1"/>
        </p:nvGrpSpPr>
        <p:grpSpPr bwMode="gray">
          <a:xfrm>
            <a:off x="-324680" y="-315520"/>
            <a:ext cx="9793360" cy="7489040"/>
            <a:chOff x="-324680" y="-315520"/>
            <a:chExt cx="9793360" cy="7489040"/>
          </a:xfrm>
        </p:grpSpPr>
        <p:grpSp>
          <p:nvGrpSpPr>
            <p:cNvPr id="7" name="Gruppieren 6"/>
            <p:cNvGrpSpPr/>
            <p:nvPr/>
          </p:nvGrpSpPr>
          <p:grpSpPr bwMode="gray">
            <a:xfrm>
              <a:off x="-324680" y="908650"/>
              <a:ext cx="216030" cy="5688790"/>
              <a:chOff x="-540710" y="908650"/>
              <a:chExt cx="432060" cy="5688790"/>
            </a:xfrm>
          </p:grpSpPr>
          <p:cxnSp>
            <p:nvCxnSpPr>
              <p:cNvPr id="60" name="Gerade Verbindung 59"/>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850" y="-315520"/>
              <a:ext cx="8496740" cy="216030"/>
              <a:chOff x="323850" y="-531550"/>
              <a:chExt cx="8496740" cy="432060"/>
            </a:xfrm>
          </p:grpSpPr>
          <p:cxnSp>
            <p:nvCxnSpPr>
              <p:cNvPr id="48" name="Gerade Verbindung 47"/>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323410" y="6957490"/>
              <a:ext cx="8496740" cy="216030"/>
              <a:chOff x="323850" y="-531550"/>
              <a:chExt cx="8496740" cy="432060"/>
            </a:xfrm>
          </p:grpSpPr>
          <p:cxnSp>
            <p:nvCxnSpPr>
              <p:cNvPr id="36" name="Gerade Verbindung 3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uppieren 9"/>
            <p:cNvGrpSpPr/>
            <p:nvPr/>
          </p:nvGrpSpPr>
          <p:grpSpPr bwMode="gray">
            <a:xfrm>
              <a:off x="9252650" y="908650"/>
              <a:ext cx="216030" cy="5688790"/>
              <a:chOff x="-540710" y="908650"/>
              <a:chExt cx="432060" cy="5688790"/>
            </a:xfrm>
          </p:grpSpPr>
          <p:cxnSp>
            <p:nvCxnSpPr>
              <p:cNvPr id="23" name="Gerade Verbindung 22"/>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5" name="Title 64"/>
          <p:cNvSpPr>
            <a:spLocks noGrp="1"/>
          </p:cNvSpPr>
          <p:nvPr>
            <p:ph type="title" hasCustomPrompt="1"/>
          </p:nvPr>
        </p:nvSpPr>
        <p:spPr bwMode="gray">
          <a:xfrm>
            <a:off x="323850" y="1123951"/>
            <a:ext cx="8496622" cy="2665413"/>
          </a:xfrm>
        </p:spPr>
        <p:txBody>
          <a:bodyPr/>
          <a:lstStyle>
            <a:lvl1pPr>
              <a:defRPr sz="3800" cap="all" baseline="0">
                <a:solidFill>
                  <a:schemeClr val="bg1"/>
                </a:solidFill>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27012296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acts with Pictures">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bwMode="gray">
          <a:xfrm>
            <a:off x="324000" y="3284537"/>
            <a:ext cx="1296144" cy="2016723"/>
          </a:xfrm>
          <a:prstGeom prst="rect">
            <a:avLst/>
          </a:prstGeom>
        </p:spPr>
        <p:txBody>
          <a:bodyPr/>
          <a:lstStyle>
            <a:lvl1pPr marL="0" indent="0">
              <a:buNone/>
              <a:defRPr>
                <a:latin typeface="Arial" pitchFamily="34" charset="0"/>
                <a:cs typeface="Arial" pitchFamily="34" charset="0"/>
              </a:defRPr>
            </a:lvl1pPr>
          </a:lstStyle>
          <a:p>
            <a:r>
              <a:rPr lang="de-DE" dirty="0" smtClean="0"/>
              <a:t>Picture</a:t>
            </a:r>
            <a:endParaRPr lang="en-US" dirty="0"/>
          </a:p>
        </p:txBody>
      </p:sp>
      <p:sp>
        <p:nvSpPr>
          <p:cNvPr id="13" name="Picture Placeholder 4"/>
          <p:cNvSpPr>
            <a:spLocks noGrp="1"/>
          </p:cNvSpPr>
          <p:nvPr>
            <p:ph type="pic" sz="quarter" idx="16" hasCustomPrompt="1"/>
          </p:nvPr>
        </p:nvSpPr>
        <p:spPr bwMode="gray">
          <a:xfrm>
            <a:off x="4644009" y="3284537"/>
            <a:ext cx="1296144" cy="2016723"/>
          </a:xfrm>
          <a:prstGeom prst="rect">
            <a:avLst/>
          </a:prstGeom>
        </p:spPr>
        <p:txBody>
          <a:bodyPr/>
          <a:lstStyle>
            <a:lvl1pPr marL="0" indent="0">
              <a:buNone/>
              <a:defRPr>
                <a:latin typeface="Arial" pitchFamily="34" charset="0"/>
                <a:cs typeface="Arial" pitchFamily="34" charset="0"/>
              </a:defRPr>
            </a:lvl1pPr>
          </a:lstStyle>
          <a:p>
            <a:r>
              <a:rPr lang="de-DE" dirty="0" smtClean="0"/>
              <a:t>Picture</a:t>
            </a:r>
            <a:endParaRPr lang="en-US" dirty="0"/>
          </a:p>
        </p:txBody>
      </p:sp>
      <p:sp>
        <p:nvSpPr>
          <p:cNvPr id="14" name="Text Placeholder 3"/>
          <p:cNvSpPr>
            <a:spLocks noGrp="1"/>
          </p:cNvSpPr>
          <p:nvPr>
            <p:ph type="body" sz="quarter" idx="18" hasCustomPrompt="1"/>
          </p:nvPr>
        </p:nvSpPr>
        <p:spPr bwMode="gray">
          <a:xfrm>
            <a:off x="1763691" y="4653189"/>
            <a:ext cx="2736303"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15" name="Text Placeholder 3"/>
          <p:cNvSpPr>
            <a:spLocks noGrp="1"/>
          </p:cNvSpPr>
          <p:nvPr>
            <p:ph type="body" sz="quarter" idx="19" hasCustomPrompt="1"/>
          </p:nvPr>
        </p:nvSpPr>
        <p:spPr bwMode="gray">
          <a:xfrm>
            <a:off x="1763688" y="4221141"/>
            <a:ext cx="2736304"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16" name="Text Placeholder 3"/>
          <p:cNvSpPr>
            <a:spLocks noGrp="1"/>
          </p:cNvSpPr>
          <p:nvPr>
            <p:ph type="body" sz="quarter" idx="20" hasCustomPrompt="1"/>
          </p:nvPr>
        </p:nvSpPr>
        <p:spPr bwMode="gray">
          <a:xfrm>
            <a:off x="1763688" y="3284538"/>
            <a:ext cx="2736304" cy="936603"/>
          </a:xfrm>
          <a:prstGeom prst="rect">
            <a:avLst/>
          </a:prstGeom>
        </p:spPr>
        <p:txBody>
          <a:bodyPr tIns="0" anchor="b" anchorCtr="0"/>
          <a:lstStyle>
            <a:lvl1pPr marL="0" indent="0">
              <a:spcBef>
                <a:spcPts val="0"/>
              </a:spcBef>
              <a:spcAft>
                <a:spcPts val="0"/>
              </a:spcAft>
              <a:buFontTx/>
              <a:buNone/>
              <a:defRPr sz="1400">
                <a:latin typeface="Arial" pitchFamily="34" charset="0"/>
                <a:cs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22" name="Text Placeholder 3"/>
          <p:cNvSpPr>
            <a:spLocks noGrp="1"/>
          </p:cNvSpPr>
          <p:nvPr>
            <p:ph type="body" sz="quarter" idx="26" hasCustomPrompt="1"/>
          </p:nvPr>
        </p:nvSpPr>
        <p:spPr bwMode="gray">
          <a:xfrm>
            <a:off x="1763688" y="4869212"/>
            <a:ext cx="2736304"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23" name="Text Placeholder 3"/>
          <p:cNvSpPr>
            <a:spLocks noGrp="1"/>
          </p:cNvSpPr>
          <p:nvPr>
            <p:ph type="body" sz="quarter" idx="27" hasCustomPrompt="1"/>
          </p:nvPr>
        </p:nvSpPr>
        <p:spPr bwMode="gray">
          <a:xfrm>
            <a:off x="1763767" y="5085237"/>
            <a:ext cx="2736226" cy="215015"/>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24" name="Text Placeholder 3"/>
          <p:cNvSpPr>
            <a:spLocks noGrp="1"/>
          </p:cNvSpPr>
          <p:nvPr>
            <p:ph type="body" sz="quarter" idx="28" hasCustomPrompt="1"/>
          </p:nvPr>
        </p:nvSpPr>
        <p:spPr bwMode="gray">
          <a:xfrm>
            <a:off x="6084168" y="4653190"/>
            <a:ext cx="2736304" cy="216023"/>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25" name="Text Placeholder 3"/>
          <p:cNvSpPr>
            <a:spLocks noGrp="1"/>
          </p:cNvSpPr>
          <p:nvPr>
            <p:ph type="body" sz="quarter" idx="29" hasCustomPrompt="1"/>
          </p:nvPr>
        </p:nvSpPr>
        <p:spPr bwMode="gray">
          <a:xfrm>
            <a:off x="6084168" y="4221141"/>
            <a:ext cx="2736304"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26" name="Text Placeholder 3"/>
          <p:cNvSpPr>
            <a:spLocks noGrp="1"/>
          </p:cNvSpPr>
          <p:nvPr>
            <p:ph type="body" sz="quarter" idx="30" hasCustomPrompt="1"/>
          </p:nvPr>
        </p:nvSpPr>
        <p:spPr bwMode="gray">
          <a:xfrm>
            <a:off x="6084168" y="3284538"/>
            <a:ext cx="2736304" cy="936603"/>
          </a:xfrm>
          <a:prstGeom prst="rect">
            <a:avLst/>
          </a:prstGeom>
        </p:spPr>
        <p:txBody>
          <a:bodyPr tIns="0" anchor="b" anchorCtr="0"/>
          <a:lstStyle>
            <a:lvl1pPr marL="0" indent="0">
              <a:spcBef>
                <a:spcPts val="0"/>
              </a:spcBef>
              <a:spcAft>
                <a:spcPts val="0"/>
              </a:spcAft>
              <a:buFontTx/>
              <a:buNone/>
              <a:defRPr sz="1400">
                <a:latin typeface="Arial" pitchFamily="34" charset="0"/>
                <a:cs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27" name="Text Placeholder 3"/>
          <p:cNvSpPr>
            <a:spLocks noGrp="1"/>
          </p:cNvSpPr>
          <p:nvPr>
            <p:ph type="body" sz="quarter" idx="31" hasCustomPrompt="1"/>
          </p:nvPr>
        </p:nvSpPr>
        <p:spPr bwMode="gray">
          <a:xfrm>
            <a:off x="6084168" y="4869212"/>
            <a:ext cx="2736304"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28" name="Text Placeholder 3"/>
          <p:cNvSpPr>
            <a:spLocks noGrp="1"/>
          </p:cNvSpPr>
          <p:nvPr>
            <p:ph type="body" sz="quarter" idx="32" hasCustomPrompt="1"/>
          </p:nvPr>
        </p:nvSpPr>
        <p:spPr bwMode="gray">
          <a:xfrm>
            <a:off x="6084168" y="5085236"/>
            <a:ext cx="2736304"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4" name="Title 3"/>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33811704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ntacts with Pictures">
    <p:spTree>
      <p:nvGrpSpPr>
        <p:cNvPr id="1" name=""/>
        <p:cNvGrpSpPr/>
        <p:nvPr/>
      </p:nvGrpSpPr>
      <p:grpSpPr>
        <a:xfrm>
          <a:off x="0" y="0"/>
          <a:ext cx="0" cy="0"/>
          <a:chOff x="0" y="0"/>
          <a:chExt cx="0" cy="0"/>
        </a:xfrm>
      </p:grpSpPr>
      <p:sp>
        <p:nvSpPr>
          <p:cNvPr id="44" name="Picture Placeholder 4"/>
          <p:cNvSpPr>
            <a:spLocks noGrp="1"/>
          </p:cNvSpPr>
          <p:nvPr>
            <p:ph type="pic" sz="quarter" idx="26" hasCustomPrompt="1"/>
          </p:nvPr>
        </p:nvSpPr>
        <p:spPr bwMode="gray">
          <a:xfrm>
            <a:off x="323850" y="2205037"/>
            <a:ext cx="1295400" cy="2016051"/>
          </a:xfrm>
          <a:prstGeom prst="rect">
            <a:avLst/>
          </a:prstGeom>
        </p:spPr>
        <p:txBody>
          <a:bodyPr/>
          <a:lstStyle>
            <a:lvl1pPr marL="0" indent="0">
              <a:buNone/>
              <a:defRPr>
                <a:latin typeface="Arial" pitchFamily="34" charset="0"/>
                <a:cs typeface="Arial" pitchFamily="34" charset="0"/>
              </a:defRPr>
            </a:lvl1pPr>
          </a:lstStyle>
          <a:p>
            <a:r>
              <a:rPr lang="de-DE" dirty="0" smtClean="0"/>
              <a:t>Picture</a:t>
            </a:r>
            <a:endParaRPr lang="en-US" dirty="0"/>
          </a:p>
        </p:txBody>
      </p:sp>
      <p:sp>
        <p:nvSpPr>
          <p:cNvPr id="45" name="Picture Placeholder 4"/>
          <p:cNvSpPr>
            <a:spLocks noGrp="1"/>
          </p:cNvSpPr>
          <p:nvPr>
            <p:ph type="pic" sz="quarter" idx="27" hasCustomPrompt="1"/>
          </p:nvPr>
        </p:nvSpPr>
        <p:spPr bwMode="gray">
          <a:xfrm>
            <a:off x="4645025" y="2205037"/>
            <a:ext cx="1295400" cy="2016051"/>
          </a:xfrm>
          <a:prstGeom prst="rect">
            <a:avLst/>
          </a:prstGeom>
        </p:spPr>
        <p:txBody>
          <a:bodyPr/>
          <a:lstStyle>
            <a:lvl1pPr marL="0" indent="0">
              <a:buNone/>
              <a:defRPr>
                <a:latin typeface="Arial" pitchFamily="34" charset="0"/>
                <a:cs typeface="Arial" pitchFamily="34" charset="0"/>
              </a:defRPr>
            </a:lvl1pPr>
          </a:lstStyle>
          <a:p>
            <a:r>
              <a:rPr lang="de-DE" dirty="0" smtClean="0"/>
              <a:t>Picture</a:t>
            </a:r>
            <a:endParaRPr lang="en-US" dirty="0"/>
          </a:p>
        </p:txBody>
      </p:sp>
      <p:sp>
        <p:nvSpPr>
          <p:cNvPr id="46" name="Text Placeholder 3"/>
          <p:cNvSpPr>
            <a:spLocks noGrp="1"/>
          </p:cNvSpPr>
          <p:nvPr>
            <p:ph type="body" sz="quarter" idx="28" hasCustomPrompt="1"/>
          </p:nvPr>
        </p:nvSpPr>
        <p:spPr bwMode="gray">
          <a:xfrm>
            <a:off x="1763611" y="3573018"/>
            <a:ext cx="2736953" cy="216023"/>
          </a:xfrm>
          <a:prstGeom prst="rect">
            <a:avLst/>
          </a:prstGeom>
        </p:spPr>
        <p:txBody>
          <a:bodyPr tIns="0" anchor="b" anchorCtr="0"/>
          <a:lstStyle>
            <a:lvl1pPr marL="0" indent="0">
              <a:spcBef>
                <a:spcPts val="0"/>
              </a:spcBef>
              <a:spcAft>
                <a:spcPts val="0"/>
              </a:spcAft>
              <a:buNone/>
              <a:defRPr sz="1200">
                <a:solidFill>
                  <a:schemeClr val="tx1"/>
                </a:solidFill>
                <a:latin typeface="Arial" pitchFamily="34" charset="0"/>
                <a:cs typeface="Arial" pitchFamily="34" charset="0"/>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smtClean="0"/>
              <a:t>[phone number]</a:t>
            </a:r>
          </a:p>
        </p:txBody>
      </p:sp>
      <p:sp>
        <p:nvSpPr>
          <p:cNvPr id="47" name="Text Placeholder 3"/>
          <p:cNvSpPr>
            <a:spLocks noGrp="1"/>
          </p:cNvSpPr>
          <p:nvPr>
            <p:ph type="body" sz="quarter" idx="29" hasCustomPrompt="1"/>
          </p:nvPr>
        </p:nvSpPr>
        <p:spPr bwMode="gray">
          <a:xfrm>
            <a:off x="1763688" y="3140968"/>
            <a:ext cx="2736874"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48" name="Text Placeholder 3"/>
          <p:cNvSpPr>
            <a:spLocks noGrp="1"/>
          </p:cNvSpPr>
          <p:nvPr>
            <p:ph type="body" sz="quarter" idx="30" hasCustomPrompt="1"/>
          </p:nvPr>
        </p:nvSpPr>
        <p:spPr bwMode="gray">
          <a:xfrm>
            <a:off x="1763688" y="2205039"/>
            <a:ext cx="2736304" cy="935931"/>
          </a:xfrm>
          <a:prstGeom prst="rect">
            <a:avLst/>
          </a:prstGeom>
        </p:spPr>
        <p:txBody>
          <a:bodyPr tIns="0" anchor="b" anchorCtr="0"/>
          <a:lstStyle>
            <a:lvl1pPr marL="0" indent="0">
              <a:spcBef>
                <a:spcPts val="0"/>
              </a:spcBef>
              <a:spcAft>
                <a:spcPts val="0"/>
              </a:spcAft>
              <a:buFontTx/>
              <a:buNone/>
              <a:defRPr sz="1400">
                <a:latin typeface="Arial" pitchFamily="34" charset="0"/>
                <a:cs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49" name="Text Placeholder 3"/>
          <p:cNvSpPr>
            <a:spLocks noGrp="1"/>
          </p:cNvSpPr>
          <p:nvPr>
            <p:ph type="body" sz="quarter" idx="31" hasCustomPrompt="1"/>
          </p:nvPr>
        </p:nvSpPr>
        <p:spPr bwMode="gray">
          <a:xfrm>
            <a:off x="1763689" y="3789040"/>
            <a:ext cx="2736875"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50" name="Text Placeholder 3"/>
          <p:cNvSpPr>
            <a:spLocks noGrp="1"/>
          </p:cNvSpPr>
          <p:nvPr>
            <p:ph type="body" sz="quarter" idx="32" hasCustomPrompt="1"/>
          </p:nvPr>
        </p:nvSpPr>
        <p:spPr bwMode="gray">
          <a:xfrm>
            <a:off x="1763767" y="4005064"/>
            <a:ext cx="2736226"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51" name="Text Placeholder 3"/>
          <p:cNvSpPr>
            <a:spLocks noGrp="1"/>
          </p:cNvSpPr>
          <p:nvPr>
            <p:ph type="body" sz="quarter" idx="33" hasCustomPrompt="1"/>
          </p:nvPr>
        </p:nvSpPr>
        <p:spPr bwMode="gray">
          <a:xfrm>
            <a:off x="6084168" y="3573017"/>
            <a:ext cx="2736304"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52" name="Text Placeholder 3"/>
          <p:cNvSpPr>
            <a:spLocks noGrp="1"/>
          </p:cNvSpPr>
          <p:nvPr>
            <p:ph type="body" sz="quarter" idx="34" hasCustomPrompt="1"/>
          </p:nvPr>
        </p:nvSpPr>
        <p:spPr bwMode="gray">
          <a:xfrm>
            <a:off x="6084168" y="3140968"/>
            <a:ext cx="2736304" cy="216765"/>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53" name="Text Placeholder 3"/>
          <p:cNvSpPr>
            <a:spLocks noGrp="1"/>
          </p:cNvSpPr>
          <p:nvPr>
            <p:ph type="body" sz="quarter" idx="35" hasCustomPrompt="1"/>
          </p:nvPr>
        </p:nvSpPr>
        <p:spPr bwMode="gray">
          <a:xfrm>
            <a:off x="6084168" y="2205039"/>
            <a:ext cx="2736304" cy="935931"/>
          </a:xfrm>
          <a:prstGeom prst="rect">
            <a:avLst/>
          </a:prstGeom>
        </p:spPr>
        <p:txBody>
          <a:bodyPr tIns="0" anchor="b" anchorCtr="0"/>
          <a:lstStyle>
            <a:lvl1pPr marL="0" indent="0">
              <a:spcBef>
                <a:spcPts val="0"/>
              </a:spcBef>
              <a:spcAft>
                <a:spcPts val="0"/>
              </a:spcAft>
              <a:buFontTx/>
              <a:buNone/>
              <a:defRPr sz="1400">
                <a:latin typeface="Arial" pitchFamily="34" charset="0"/>
                <a:cs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54" name="Text Placeholder 3"/>
          <p:cNvSpPr>
            <a:spLocks noGrp="1"/>
          </p:cNvSpPr>
          <p:nvPr>
            <p:ph type="body" sz="quarter" idx="36" hasCustomPrompt="1"/>
          </p:nvPr>
        </p:nvSpPr>
        <p:spPr bwMode="gray">
          <a:xfrm>
            <a:off x="6084168" y="3789040"/>
            <a:ext cx="2736304"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55" name="Text Placeholder 3"/>
          <p:cNvSpPr>
            <a:spLocks noGrp="1"/>
          </p:cNvSpPr>
          <p:nvPr>
            <p:ph type="body" sz="quarter" idx="37" hasCustomPrompt="1"/>
          </p:nvPr>
        </p:nvSpPr>
        <p:spPr bwMode="gray">
          <a:xfrm>
            <a:off x="6084168" y="4005064"/>
            <a:ext cx="2736304"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56" name="Picture Placeholder 4"/>
          <p:cNvSpPr>
            <a:spLocks noGrp="1"/>
          </p:cNvSpPr>
          <p:nvPr>
            <p:ph type="pic" sz="quarter" idx="38" hasCustomPrompt="1"/>
          </p:nvPr>
        </p:nvSpPr>
        <p:spPr bwMode="gray">
          <a:xfrm>
            <a:off x="323528" y="4365626"/>
            <a:ext cx="1295400" cy="2015703"/>
          </a:xfrm>
          <a:prstGeom prst="rect">
            <a:avLst/>
          </a:prstGeom>
        </p:spPr>
        <p:txBody>
          <a:bodyPr/>
          <a:lstStyle>
            <a:lvl1pPr marL="0" indent="0">
              <a:buNone/>
              <a:defRPr>
                <a:latin typeface="Arial" pitchFamily="34" charset="0"/>
                <a:cs typeface="Arial" pitchFamily="34" charset="0"/>
              </a:defRPr>
            </a:lvl1pPr>
          </a:lstStyle>
          <a:p>
            <a:r>
              <a:rPr lang="de-DE" dirty="0" smtClean="0"/>
              <a:t>Picture</a:t>
            </a:r>
            <a:endParaRPr lang="en-US" dirty="0"/>
          </a:p>
        </p:txBody>
      </p:sp>
      <p:sp>
        <p:nvSpPr>
          <p:cNvPr id="57" name="Picture Placeholder 4"/>
          <p:cNvSpPr>
            <a:spLocks noGrp="1"/>
          </p:cNvSpPr>
          <p:nvPr>
            <p:ph type="pic" sz="quarter" idx="39" hasCustomPrompt="1"/>
          </p:nvPr>
        </p:nvSpPr>
        <p:spPr bwMode="gray">
          <a:xfrm>
            <a:off x="4644703" y="4365626"/>
            <a:ext cx="1295400" cy="2015703"/>
          </a:xfrm>
          <a:prstGeom prst="rect">
            <a:avLst/>
          </a:prstGeom>
        </p:spPr>
        <p:txBody>
          <a:bodyPr/>
          <a:lstStyle>
            <a:lvl1pPr marL="0" indent="0">
              <a:buNone/>
              <a:defRPr>
                <a:latin typeface="Arial" pitchFamily="34" charset="0"/>
                <a:cs typeface="Arial" pitchFamily="34" charset="0"/>
              </a:defRPr>
            </a:lvl1pPr>
          </a:lstStyle>
          <a:p>
            <a:r>
              <a:rPr lang="de-DE" dirty="0" smtClean="0"/>
              <a:t>Picture</a:t>
            </a:r>
            <a:endParaRPr lang="en-US" dirty="0"/>
          </a:p>
        </p:txBody>
      </p:sp>
      <p:sp>
        <p:nvSpPr>
          <p:cNvPr id="58" name="Text Placeholder 3"/>
          <p:cNvSpPr>
            <a:spLocks noGrp="1"/>
          </p:cNvSpPr>
          <p:nvPr>
            <p:ph type="body" sz="quarter" idx="40" hasCustomPrompt="1"/>
          </p:nvPr>
        </p:nvSpPr>
        <p:spPr bwMode="gray">
          <a:xfrm>
            <a:off x="1763688" y="5733734"/>
            <a:ext cx="2736874" cy="215535"/>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59" name="Text Placeholder 3"/>
          <p:cNvSpPr>
            <a:spLocks noGrp="1"/>
          </p:cNvSpPr>
          <p:nvPr>
            <p:ph type="body" sz="quarter" idx="41" hasCustomPrompt="1"/>
          </p:nvPr>
        </p:nvSpPr>
        <p:spPr bwMode="gray">
          <a:xfrm>
            <a:off x="1763688" y="5301209"/>
            <a:ext cx="2736304"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60" name="Text Placeholder 3"/>
          <p:cNvSpPr>
            <a:spLocks noGrp="1"/>
          </p:cNvSpPr>
          <p:nvPr>
            <p:ph type="body" sz="quarter" idx="42" hasCustomPrompt="1"/>
          </p:nvPr>
        </p:nvSpPr>
        <p:spPr bwMode="gray">
          <a:xfrm>
            <a:off x="1763688" y="4365625"/>
            <a:ext cx="2736304" cy="935584"/>
          </a:xfrm>
          <a:prstGeom prst="rect">
            <a:avLst/>
          </a:prstGeom>
        </p:spPr>
        <p:txBody>
          <a:bodyPr tIns="0" anchor="b" anchorCtr="0"/>
          <a:lstStyle>
            <a:lvl1pPr marL="0" indent="0">
              <a:spcBef>
                <a:spcPts val="0"/>
              </a:spcBef>
              <a:spcAft>
                <a:spcPts val="0"/>
              </a:spcAft>
              <a:buFontTx/>
              <a:buNone/>
              <a:defRPr sz="1400">
                <a:latin typeface="Arial" pitchFamily="34" charset="0"/>
                <a:cs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61" name="Text Placeholder 3"/>
          <p:cNvSpPr>
            <a:spLocks noGrp="1"/>
          </p:cNvSpPr>
          <p:nvPr>
            <p:ph type="body" sz="quarter" idx="43" hasCustomPrompt="1"/>
          </p:nvPr>
        </p:nvSpPr>
        <p:spPr bwMode="gray">
          <a:xfrm>
            <a:off x="1763688" y="5949238"/>
            <a:ext cx="2736874" cy="215535"/>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62" name="Text Placeholder 3"/>
          <p:cNvSpPr>
            <a:spLocks noGrp="1"/>
          </p:cNvSpPr>
          <p:nvPr>
            <p:ph type="body" sz="quarter" idx="44" hasCustomPrompt="1"/>
          </p:nvPr>
        </p:nvSpPr>
        <p:spPr bwMode="gray">
          <a:xfrm>
            <a:off x="1763688" y="6164741"/>
            <a:ext cx="2736874" cy="215535"/>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63" name="Text Placeholder 3"/>
          <p:cNvSpPr>
            <a:spLocks noGrp="1"/>
          </p:cNvSpPr>
          <p:nvPr>
            <p:ph type="body" sz="quarter" idx="45" hasCustomPrompt="1"/>
          </p:nvPr>
        </p:nvSpPr>
        <p:spPr bwMode="gray">
          <a:xfrm>
            <a:off x="6084168" y="5733745"/>
            <a:ext cx="2736304" cy="215535"/>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64" name="Text Placeholder 3"/>
          <p:cNvSpPr>
            <a:spLocks noGrp="1"/>
          </p:cNvSpPr>
          <p:nvPr>
            <p:ph type="body" sz="quarter" idx="46" hasCustomPrompt="1"/>
          </p:nvPr>
        </p:nvSpPr>
        <p:spPr bwMode="gray">
          <a:xfrm>
            <a:off x="6084168" y="5301209"/>
            <a:ext cx="2736304"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65" name="Text Placeholder 3"/>
          <p:cNvSpPr>
            <a:spLocks noGrp="1"/>
          </p:cNvSpPr>
          <p:nvPr>
            <p:ph type="body" sz="quarter" idx="47" hasCustomPrompt="1"/>
          </p:nvPr>
        </p:nvSpPr>
        <p:spPr bwMode="gray">
          <a:xfrm>
            <a:off x="6084168" y="4365625"/>
            <a:ext cx="2736304" cy="935584"/>
          </a:xfrm>
          <a:prstGeom prst="rect">
            <a:avLst/>
          </a:prstGeom>
        </p:spPr>
        <p:txBody>
          <a:bodyPr tIns="0" anchor="b" anchorCtr="0"/>
          <a:lstStyle>
            <a:lvl1pPr marL="0" indent="0">
              <a:spcBef>
                <a:spcPts val="0"/>
              </a:spcBef>
              <a:spcAft>
                <a:spcPts val="0"/>
              </a:spcAft>
              <a:buFontTx/>
              <a:buNone/>
              <a:defRPr sz="1400">
                <a:latin typeface="Arial" pitchFamily="34" charset="0"/>
                <a:cs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66" name="Text Placeholder 3"/>
          <p:cNvSpPr>
            <a:spLocks noGrp="1"/>
          </p:cNvSpPr>
          <p:nvPr>
            <p:ph type="body" sz="quarter" idx="48" hasCustomPrompt="1"/>
          </p:nvPr>
        </p:nvSpPr>
        <p:spPr bwMode="gray">
          <a:xfrm>
            <a:off x="6084168" y="5949247"/>
            <a:ext cx="2736304" cy="215535"/>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67" name="Text Placeholder 3"/>
          <p:cNvSpPr>
            <a:spLocks noGrp="1"/>
          </p:cNvSpPr>
          <p:nvPr>
            <p:ph type="body" sz="quarter" idx="49" hasCustomPrompt="1"/>
          </p:nvPr>
        </p:nvSpPr>
        <p:spPr bwMode="gray">
          <a:xfrm>
            <a:off x="6084168" y="6164750"/>
            <a:ext cx="2736304" cy="215535"/>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3" name="Title 2"/>
          <p:cNvSpPr>
            <a:spLocks noGrp="1"/>
          </p:cNvSpPr>
          <p:nvPr>
            <p:ph type="title" hasCustomPrompt="1"/>
          </p:nvPr>
        </p:nvSpPr>
        <p:spPr bwMode="gray"/>
        <p:txBody>
          <a:bodyPr/>
          <a:lstStyle>
            <a:lvl1pPr>
              <a:defRPr>
                <a:latin typeface="Arial" pitchFamily="34" charset="0"/>
              </a:defRPr>
            </a:lvl1pPr>
          </a:lstStyle>
          <a:p>
            <a:r>
              <a:rPr kumimoji="0" lang="en-US" sz="2000" b="0" i="0" u="none" strike="noStrike" kern="1200" cap="none" spc="0" normalizeH="0" baseline="0" noProof="0" dirty="0" smtClean="0">
                <a:ln>
                  <a:noFill/>
                </a:ln>
                <a:solidFill>
                  <a:srgbClr val="000000"/>
                </a:solidFill>
                <a:effectLst/>
                <a:uLnTx/>
                <a:uFillTx/>
                <a:latin typeface="Arial" pitchFamily="34" charset="0"/>
                <a:ea typeface="+mj-ea"/>
                <a:cs typeface="+mj-cs"/>
              </a:rPr>
              <a:t>Click to add text</a:t>
            </a:r>
            <a:endParaRPr lang="en-GB" dirty="0"/>
          </a:p>
        </p:txBody>
      </p:sp>
    </p:spTree>
    <p:extLst>
      <p:ext uri="{BB962C8B-B14F-4D97-AF65-F5344CB8AC3E}">
        <p14:creationId xmlns:p14="http://schemas.microsoft.com/office/powerpoint/2010/main" val="35465401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65"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gray">
          <a:xfrm>
            <a:off x="0" y="0"/>
            <a:ext cx="9144000" cy="6858000"/>
          </a:xfrm>
          <a:prstGeom prst="rect">
            <a:avLst/>
          </a:prstGeom>
        </p:spPr>
      </p:pic>
      <p:sp>
        <p:nvSpPr>
          <p:cNvPr id="3" name="Title 2"/>
          <p:cNvSpPr>
            <a:spLocks noGrp="1"/>
          </p:cNvSpPr>
          <p:nvPr>
            <p:ph type="title" hasCustomPrompt="1"/>
          </p:nvPr>
        </p:nvSpPr>
        <p:spPr bwMode="gray">
          <a:xfrm>
            <a:off x="323528" y="1123951"/>
            <a:ext cx="8496944" cy="2665413"/>
          </a:xfrm>
        </p:spPr>
        <p:txBody>
          <a:bodyPr anchor="b"/>
          <a:lstStyle>
            <a:lvl1pPr>
              <a:defRPr sz="3800" cap="all" baseline="0">
                <a:solidFill>
                  <a:schemeClr val="bg1"/>
                </a:solidFill>
                <a:latin typeface="Arial" pitchFamily="34" charset="0"/>
              </a:defRPr>
            </a:lvl1pPr>
          </a:lstStyle>
          <a:p>
            <a:r>
              <a:rPr lang="en-US" noProof="0" dirty="0" smtClean="0"/>
              <a:t>Click to add text</a:t>
            </a:r>
          </a:p>
        </p:txBody>
      </p:sp>
      <p:sp>
        <p:nvSpPr>
          <p:cNvPr id="6" name="Text Placeholder 5"/>
          <p:cNvSpPr>
            <a:spLocks noGrp="1"/>
          </p:cNvSpPr>
          <p:nvPr>
            <p:ph type="body" sz="quarter" idx="10" hasCustomPrompt="1"/>
          </p:nvPr>
        </p:nvSpPr>
        <p:spPr bwMode="gray">
          <a:xfrm>
            <a:off x="323528" y="6237312"/>
            <a:ext cx="8496944" cy="216024"/>
          </a:xfrm>
          <a:prstGeom prst="rect">
            <a:avLst/>
          </a:prstGeom>
        </p:spPr>
        <p:txBody>
          <a:bodyPr anchor="b"/>
          <a:lstStyle>
            <a:lvl1pPr marL="0" indent="0">
              <a:spcBef>
                <a:spcPts val="0"/>
              </a:spcBef>
              <a:spcAft>
                <a:spcPts val="0"/>
              </a:spcAft>
              <a:buFontTx/>
              <a:buNone/>
              <a:defRPr sz="1200" baseline="0">
                <a:solidFill>
                  <a:schemeClr val="bg1"/>
                </a:solidFill>
                <a:latin typeface="Arial" pitchFamily="34" charset="0"/>
                <a:cs typeface="Arial" pitchFamily="34" charset="0"/>
              </a:defRPr>
            </a:lvl1pPr>
            <a:lvl2pPr marL="0" indent="0">
              <a:spcBef>
                <a:spcPts val="0"/>
              </a:spcBef>
              <a:spcAft>
                <a:spcPts val="0"/>
              </a:spcAft>
              <a:buFontTx/>
              <a:buNone/>
              <a:defRPr sz="1200">
                <a:solidFill>
                  <a:schemeClr val="bg1"/>
                </a:solidFill>
              </a:defRPr>
            </a:lvl2pPr>
            <a:lvl3pPr marL="0" indent="0">
              <a:spcBef>
                <a:spcPts val="0"/>
              </a:spcBef>
              <a:spcAft>
                <a:spcPts val="0"/>
              </a:spcAft>
              <a:buFontTx/>
              <a:buNone/>
              <a:defRPr sz="1200">
                <a:solidFill>
                  <a:schemeClr val="bg1"/>
                </a:solidFill>
              </a:defRPr>
            </a:lvl3pPr>
            <a:lvl4pPr marL="0" indent="0">
              <a:spcBef>
                <a:spcPts val="0"/>
              </a:spcBef>
              <a:spcAft>
                <a:spcPts val="0"/>
              </a:spcAft>
              <a:buFontTx/>
              <a:buNone/>
              <a:defRPr sz="1200">
                <a:solidFill>
                  <a:schemeClr val="bg1"/>
                </a:solidFill>
              </a:defRPr>
            </a:lvl4pPr>
            <a:lvl5pPr marL="0" indent="0">
              <a:spcBef>
                <a:spcPts val="0"/>
              </a:spcBef>
              <a:spcAft>
                <a:spcPts val="0"/>
              </a:spcAft>
              <a:buFontTx/>
              <a:buNone/>
              <a:defRPr sz="1200">
                <a:solidFill>
                  <a:schemeClr val="bg1"/>
                </a:solidFill>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noProof="0" dirty="0" smtClean="0"/>
              <a:t>Click to add text</a:t>
            </a:r>
          </a:p>
        </p:txBody>
      </p:sp>
      <p:grpSp>
        <p:nvGrpSpPr>
          <p:cNvPr id="5" name="Gruppieren 4"/>
          <p:cNvGrpSpPr/>
          <p:nvPr userDrawn="1"/>
        </p:nvGrpSpPr>
        <p:grpSpPr bwMode="gray">
          <a:xfrm>
            <a:off x="-324680" y="-315520"/>
            <a:ext cx="9793360" cy="7489040"/>
            <a:chOff x="-324680" y="-315520"/>
            <a:chExt cx="9793360" cy="7489040"/>
          </a:xfrm>
        </p:grpSpPr>
        <p:grpSp>
          <p:nvGrpSpPr>
            <p:cNvPr id="7" name="Gruppieren 6"/>
            <p:cNvGrpSpPr/>
            <p:nvPr/>
          </p:nvGrpSpPr>
          <p:grpSpPr bwMode="gray">
            <a:xfrm>
              <a:off x="-324680" y="908650"/>
              <a:ext cx="216030" cy="5688790"/>
              <a:chOff x="-540710" y="908650"/>
              <a:chExt cx="432060" cy="5688790"/>
            </a:xfrm>
          </p:grpSpPr>
          <p:cxnSp>
            <p:nvCxnSpPr>
              <p:cNvPr id="60" name="Gerade Verbindung 59"/>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850" y="-315520"/>
              <a:ext cx="8496740" cy="216030"/>
              <a:chOff x="323850" y="-531550"/>
              <a:chExt cx="8496740" cy="432060"/>
            </a:xfrm>
          </p:grpSpPr>
          <p:cxnSp>
            <p:nvCxnSpPr>
              <p:cNvPr id="48" name="Gerade Verbindung 47"/>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323410" y="6957490"/>
              <a:ext cx="8496740" cy="216030"/>
              <a:chOff x="323850" y="-531550"/>
              <a:chExt cx="8496740" cy="432060"/>
            </a:xfrm>
          </p:grpSpPr>
          <p:cxnSp>
            <p:nvCxnSpPr>
              <p:cNvPr id="36" name="Gerade Verbindung 3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uppieren 9"/>
            <p:cNvGrpSpPr/>
            <p:nvPr/>
          </p:nvGrpSpPr>
          <p:grpSpPr bwMode="gray">
            <a:xfrm>
              <a:off x="9252650" y="908650"/>
              <a:ext cx="216030" cy="5688790"/>
              <a:chOff x="-540710" y="908650"/>
              <a:chExt cx="432060" cy="5688790"/>
            </a:xfrm>
          </p:grpSpPr>
          <p:cxnSp>
            <p:nvCxnSpPr>
              <p:cNvPr id="23" name="Gerade Verbindung 22"/>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6" name="Text Placeholder 5"/>
          <p:cNvSpPr>
            <a:spLocks noGrp="1"/>
          </p:cNvSpPr>
          <p:nvPr>
            <p:ph type="body" sz="quarter" idx="11" hasCustomPrompt="1"/>
          </p:nvPr>
        </p:nvSpPr>
        <p:spPr bwMode="gray">
          <a:xfrm>
            <a:off x="323528" y="6021288"/>
            <a:ext cx="8496944" cy="216024"/>
          </a:xfrm>
          <a:prstGeom prst="rect">
            <a:avLst/>
          </a:prstGeom>
        </p:spPr>
        <p:txBody>
          <a:bodyPr anchor="b"/>
          <a:lstStyle>
            <a:lvl1pPr marL="0" indent="0">
              <a:spcBef>
                <a:spcPts val="0"/>
              </a:spcBef>
              <a:spcAft>
                <a:spcPts val="0"/>
              </a:spcAft>
              <a:buFontTx/>
              <a:buNone/>
              <a:defRPr sz="1200" baseline="0">
                <a:solidFill>
                  <a:schemeClr val="bg1"/>
                </a:solidFill>
                <a:latin typeface="Arial" pitchFamily="34" charset="0"/>
                <a:cs typeface="Arial" pitchFamily="34" charset="0"/>
              </a:defRPr>
            </a:lvl1pPr>
            <a:lvl2pPr marL="0" indent="0">
              <a:spcBef>
                <a:spcPts val="0"/>
              </a:spcBef>
              <a:spcAft>
                <a:spcPts val="0"/>
              </a:spcAft>
              <a:buFontTx/>
              <a:buNone/>
              <a:defRPr sz="1200">
                <a:solidFill>
                  <a:schemeClr val="bg1"/>
                </a:solidFill>
              </a:defRPr>
            </a:lvl2pPr>
            <a:lvl3pPr marL="0" indent="0">
              <a:spcBef>
                <a:spcPts val="0"/>
              </a:spcBef>
              <a:spcAft>
                <a:spcPts val="0"/>
              </a:spcAft>
              <a:buFontTx/>
              <a:buNone/>
              <a:defRPr sz="1200">
                <a:solidFill>
                  <a:schemeClr val="bg1"/>
                </a:solidFill>
              </a:defRPr>
            </a:lvl3pPr>
            <a:lvl4pPr marL="0" indent="0">
              <a:spcBef>
                <a:spcPts val="0"/>
              </a:spcBef>
              <a:spcAft>
                <a:spcPts val="0"/>
              </a:spcAft>
              <a:buFontTx/>
              <a:buNone/>
              <a:defRPr sz="1200">
                <a:solidFill>
                  <a:schemeClr val="bg1"/>
                </a:solidFill>
              </a:defRPr>
            </a:lvl4pPr>
            <a:lvl5pPr marL="0" indent="0">
              <a:spcBef>
                <a:spcPts val="0"/>
              </a:spcBef>
              <a:spcAft>
                <a:spcPts val="0"/>
              </a:spcAft>
              <a:buFontTx/>
              <a:buNone/>
              <a:defRPr sz="1200">
                <a:solidFill>
                  <a:schemeClr val="bg1"/>
                </a:solidFill>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noProof="0" dirty="0" smtClean="0"/>
              <a:t>Click to add text</a:t>
            </a:r>
          </a:p>
        </p:txBody>
      </p:sp>
    </p:spTree>
    <p:extLst>
      <p:ext uri="{BB962C8B-B14F-4D97-AF65-F5344CB8AC3E}">
        <p14:creationId xmlns:p14="http://schemas.microsoft.com/office/powerpoint/2010/main" val="368879790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250825" y="6245225"/>
            <a:ext cx="2133600" cy="476251"/>
          </a:xfrm>
          <a:prstGeom prst="rect">
            <a:avLst/>
          </a:prstGeom>
          <a:ln/>
        </p:spPr>
        <p:txBody>
          <a:bodyPr/>
          <a:lstStyle>
            <a:lvl1pPr>
              <a:defRPr/>
            </a:lvl1pPr>
          </a:lstStyle>
          <a:p>
            <a:pPr>
              <a:defRPr/>
            </a:pPr>
            <a:endParaRPr lang="de-DE"/>
          </a:p>
        </p:txBody>
      </p:sp>
      <p:sp>
        <p:nvSpPr>
          <p:cNvPr id="3" name="Rectangle 6"/>
          <p:cNvSpPr>
            <a:spLocks noGrp="1" noChangeArrowheads="1"/>
          </p:cNvSpPr>
          <p:nvPr>
            <p:ph type="ftr" sz="quarter" idx="11"/>
          </p:nvPr>
        </p:nvSpPr>
        <p:spPr>
          <a:xfrm>
            <a:off x="2627313" y="6245225"/>
            <a:ext cx="2895600" cy="476251"/>
          </a:xfrm>
          <a:prstGeom prst="rect">
            <a:avLst/>
          </a:prstGeom>
          <a:ln/>
        </p:spPr>
        <p:txBody>
          <a:bodyPr/>
          <a:lstStyle>
            <a:lvl1pPr>
              <a:defRPr/>
            </a:lvl1pPr>
          </a:lstStyle>
          <a:p>
            <a:pPr>
              <a:defRPr/>
            </a:pPr>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9" name="8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Tree>
    <p:extLst>
      <p:ext uri="{BB962C8B-B14F-4D97-AF65-F5344CB8AC3E}">
        <p14:creationId xmlns:p14="http://schemas.microsoft.com/office/powerpoint/2010/main" val="724245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A5CAB41F-DE49-4045-8B5D-14BA432FFFAE}" type="datetimeFigureOut">
              <a:rPr lang="es-CL"/>
              <a:pPr>
                <a:defRPr/>
              </a:pPr>
              <a:t>03-11-2015</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fld id="{2F8C9928-1082-4267-81F2-314D2EE54942}" type="slidenum">
              <a:rPr lang="es-CL" altLang="es-CL"/>
              <a:pPr/>
              <a:t>‹Nº›</a:t>
            </a:fld>
            <a:endParaRPr lang="es-CL" altLang="es-CL"/>
          </a:p>
        </p:txBody>
      </p:sp>
    </p:spTree>
    <p:extLst>
      <p:ext uri="{BB962C8B-B14F-4D97-AF65-F5344CB8AC3E}">
        <p14:creationId xmlns:p14="http://schemas.microsoft.com/office/powerpoint/2010/main" val="254135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68" name="Picture Placeholder 67"/>
          <p:cNvSpPr>
            <a:spLocks noGrp="1"/>
          </p:cNvSpPr>
          <p:nvPr>
            <p:ph type="pic" sz="quarter" idx="12"/>
          </p:nvPr>
        </p:nvSpPr>
        <p:spPr bwMode="gray">
          <a:xfrm>
            <a:off x="323528" y="1123949"/>
            <a:ext cx="8496944" cy="5473403"/>
          </a:xfrm>
          <a:prstGeom prst="rect">
            <a:avLst/>
          </a:prstGeom>
          <a:noFill/>
        </p:spPr>
        <p:txBody>
          <a:bodyPr/>
          <a:lstStyle>
            <a:lvl1pPr marL="0" indent="0">
              <a:buNone/>
              <a:defRPr>
                <a:latin typeface="Arial" pitchFamily="34" charset="0"/>
                <a:cs typeface="Arial" pitchFamily="34" charset="0"/>
              </a:defRPr>
            </a:lvl1pPr>
          </a:lstStyle>
          <a:p>
            <a:endParaRPr lang="en-GB" dirty="0"/>
          </a:p>
        </p:txBody>
      </p:sp>
      <p:sp>
        <p:nvSpPr>
          <p:cNvPr id="2" name="Title 1"/>
          <p:cNvSpPr>
            <a:spLocks noGrp="1"/>
          </p:cNvSpPr>
          <p:nvPr>
            <p:ph type="ctrTitle"/>
          </p:nvPr>
        </p:nvSpPr>
        <p:spPr bwMode="gray">
          <a:xfrm>
            <a:off x="467544" y="2420888"/>
            <a:ext cx="8208912" cy="1368152"/>
          </a:xfrm>
        </p:spPr>
        <p:txBody>
          <a:bodyPr anchor="b"/>
          <a:lstStyle>
            <a:lvl1pPr>
              <a:defRPr sz="4000" cap="all" baseline="0">
                <a:solidFill>
                  <a:schemeClr val="bg1"/>
                </a:solidFill>
                <a:latin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467545" y="3861048"/>
            <a:ext cx="8208913" cy="1512168"/>
          </a:xfrm>
          <a:prstGeom prst="rect">
            <a:avLst/>
          </a:prstGeom>
        </p:spPr>
        <p:txBody>
          <a:bodyPr/>
          <a:lstStyle>
            <a:lvl1pPr marL="0" indent="0" algn="l">
              <a:spcBef>
                <a:spcPts val="300"/>
              </a:spcBef>
              <a:spcAft>
                <a:spcPts val="0"/>
              </a:spcAft>
              <a:buNone/>
              <a:defRPr sz="2000">
                <a:solidFill>
                  <a:schemeClr val="bg1"/>
                </a:solidFill>
                <a:latin typeface="Arial" pitchFamily="34" charset="0"/>
                <a:cs typeface="Arial" pitchFamily="34" charset="0"/>
              </a:defRPr>
            </a:lvl1pPr>
            <a:lvl2pPr marL="0" indent="0" algn="l">
              <a:spcBef>
                <a:spcPts val="300"/>
              </a:spcBef>
              <a:spcAft>
                <a:spcPts val="0"/>
              </a:spcAft>
              <a:buNone/>
              <a:defRPr sz="2000">
                <a:solidFill>
                  <a:schemeClr val="bg1"/>
                </a:solidFill>
              </a:defRPr>
            </a:lvl2pPr>
            <a:lvl3pPr marL="0" indent="0" algn="l">
              <a:spcBef>
                <a:spcPts val="300"/>
              </a:spcBef>
              <a:spcAft>
                <a:spcPts val="0"/>
              </a:spcAft>
              <a:buNone/>
              <a:defRPr sz="2000">
                <a:solidFill>
                  <a:schemeClr val="bg1"/>
                </a:solidFill>
              </a:defRPr>
            </a:lvl3pPr>
            <a:lvl4pPr marL="0" indent="0" algn="l">
              <a:spcBef>
                <a:spcPts val="300"/>
              </a:spcBef>
              <a:spcAft>
                <a:spcPts val="0"/>
              </a:spcAft>
              <a:buNone/>
              <a:defRPr sz="2000">
                <a:solidFill>
                  <a:schemeClr val="bg1"/>
                </a:solidFill>
              </a:defRPr>
            </a:lvl4pPr>
            <a:lvl5pPr marL="0" indent="0" algn="l">
              <a:spcBef>
                <a:spcPts val="300"/>
              </a:spcBef>
              <a:spcAft>
                <a:spcPts val="0"/>
              </a:spcAft>
              <a:buNone/>
              <a:defRPr sz="2000">
                <a:solidFill>
                  <a:schemeClr val="bg1"/>
                </a:solidFill>
              </a:defRPr>
            </a:lvl5pPr>
            <a:lvl6pPr marL="0" indent="0" algn="l">
              <a:spcBef>
                <a:spcPts val="300"/>
              </a:spcBef>
              <a:spcAft>
                <a:spcPts val="0"/>
              </a:spcAft>
              <a:buNone/>
              <a:defRPr sz="2000">
                <a:solidFill>
                  <a:schemeClr val="bg1"/>
                </a:solidFill>
              </a:defRPr>
            </a:lvl6pPr>
            <a:lvl7pPr marL="0" indent="0" algn="l">
              <a:spcBef>
                <a:spcPts val="300"/>
              </a:spcBef>
              <a:spcAft>
                <a:spcPts val="0"/>
              </a:spcAft>
              <a:buNone/>
              <a:defRPr sz="2000">
                <a:solidFill>
                  <a:schemeClr val="bg1"/>
                </a:solidFill>
              </a:defRPr>
            </a:lvl7pPr>
            <a:lvl8pPr marL="0" indent="0" algn="l">
              <a:spcBef>
                <a:spcPts val="300"/>
              </a:spcBef>
              <a:spcAft>
                <a:spcPts val="0"/>
              </a:spcAft>
              <a:buNone/>
              <a:defRPr sz="2000">
                <a:solidFill>
                  <a:schemeClr val="bg1"/>
                </a:solidFill>
              </a:defRPr>
            </a:lvl8pPr>
            <a:lvl9pPr marL="0" indent="0" algn="l">
              <a:spcBef>
                <a:spcPts val="300"/>
              </a:spcBef>
              <a:spcAft>
                <a:spcPts val="0"/>
              </a:spcAft>
              <a:buNone/>
              <a:defRPr sz="2000">
                <a:solidFill>
                  <a:schemeClr val="bg1"/>
                </a:solidFill>
              </a:defRPr>
            </a:lvl9pPr>
          </a:lstStyle>
          <a:p>
            <a:r>
              <a:rPr lang="en-US" dirty="0" smtClean="0"/>
              <a:t>Click to edit Master subtitle style</a:t>
            </a:r>
          </a:p>
          <a:p>
            <a:endParaRPr lang="en-US" dirty="0" smtClean="0"/>
          </a:p>
        </p:txBody>
      </p:sp>
      <p:grpSp>
        <p:nvGrpSpPr>
          <p:cNvPr id="10" name="Gruppieren 9"/>
          <p:cNvGrpSpPr/>
          <p:nvPr userDrawn="1"/>
        </p:nvGrpSpPr>
        <p:grpSpPr bwMode="gray">
          <a:xfrm>
            <a:off x="-324550" y="908650"/>
            <a:ext cx="216030" cy="5688791"/>
            <a:chOff x="-540710" y="908650"/>
            <a:chExt cx="432060" cy="5688790"/>
          </a:xfrm>
        </p:grpSpPr>
        <p:cxnSp>
          <p:nvCxnSpPr>
            <p:cNvPr id="11" name="Gerade Verbindung 10"/>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uppieren 15"/>
          <p:cNvGrpSpPr/>
          <p:nvPr userDrawn="1"/>
        </p:nvGrpSpPr>
        <p:grpSpPr bwMode="gray">
          <a:xfrm>
            <a:off x="323850" y="-315520"/>
            <a:ext cx="8496740" cy="216031"/>
            <a:chOff x="323850" y="-531550"/>
            <a:chExt cx="8496740" cy="432060"/>
          </a:xfrm>
        </p:grpSpPr>
        <p:cxnSp>
          <p:nvCxnSpPr>
            <p:cNvPr id="17" name="Gerade Verbindung 1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userDrawn="1"/>
        </p:nvGrpSpPr>
        <p:grpSpPr bwMode="gray">
          <a:xfrm>
            <a:off x="323410" y="6957490"/>
            <a:ext cx="8496740" cy="216031"/>
            <a:chOff x="323850" y="-531550"/>
            <a:chExt cx="8496740" cy="432060"/>
          </a:xfrm>
        </p:grpSpPr>
        <p:cxnSp>
          <p:nvCxnSpPr>
            <p:cNvPr id="30" name="Gerade Verbindung 29"/>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uppieren 41"/>
          <p:cNvGrpSpPr/>
          <p:nvPr userDrawn="1"/>
        </p:nvGrpSpPr>
        <p:grpSpPr bwMode="gray">
          <a:xfrm>
            <a:off x="9252650" y="908650"/>
            <a:ext cx="216030" cy="5688791"/>
            <a:chOff x="-540710" y="908650"/>
            <a:chExt cx="432060" cy="5688790"/>
          </a:xfrm>
        </p:grpSpPr>
        <p:cxnSp>
          <p:nvCxnSpPr>
            <p:cNvPr id="43" name="Gerade Verbindung 42"/>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Rechteck 55"/>
          <p:cNvSpPr/>
          <p:nvPr userDrawn="1"/>
        </p:nvSpPr>
        <p:spPr bwMode="gray">
          <a:xfrm>
            <a:off x="0" y="6597650"/>
            <a:ext cx="9144000" cy="26035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en-US" sz="1600" dirty="0" err="1" smtClean="0">
              <a:solidFill>
                <a:schemeClr val="tx1"/>
              </a:solidFill>
              <a:latin typeface="Arial" pitchFamily="34" charset="0"/>
            </a:endParaRPr>
          </a:p>
        </p:txBody>
      </p:sp>
      <p:sp>
        <p:nvSpPr>
          <p:cNvPr id="58" name="Text Placeholder 10"/>
          <p:cNvSpPr>
            <a:spLocks noGrp="1"/>
          </p:cNvSpPr>
          <p:nvPr>
            <p:ph type="body" sz="quarter" idx="10" hasCustomPrompt="1"/>
          </p:nvPr>
        </p:nvSpPr>
        <p:spPr bwMode="gray">
          <a:xfrm>
            <a:off x="467430" y="6237312"/>
            <a:ext cx="8209140" cy="216024"/>
          </a:xfrm>
          <a:prstGeom prst="rect">
            <a:avLst/>
          </a:prstGeom>
        </p:spPr>
        <p:txBody>
          <a:bodyPr tIns="0" anchor="b" anchorCtr="0"/>
          <a:lstStyle>
            <a:lvl1pPr marL="0" indent="0">
              <a:spcBef>
                <a:spcPts val="0"/>
              </a:spcBef>
              <a:spcAft>
                <a:spcPts val="0"/>
              </a:spcAft>
              <a:buFontTx/>
              <a:buNone/>
              <a:defRPr sz="1200">
                <a:solidFill>
                  <a:schemeClr val="bg1"/>
                </a:solidFill>
                <a:latin typeface="Arial" pitchFamily="34" charset="0"/>
                <a:cs typeface="Arial" pitchFamily="34" charset="0"/>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smtClean="0"/>
              <a:t>Click to add text</a:t>
            </a:r>
          </a:p>
        </p:txBody>
      </p:sp>
    </p:spTree>
    <p:extLst>
      <p:ext uri="{BB962C8B-B14F-4D97-AF65-F5344CB8AC3E}">
        <p14:creationId xmlns:p14="http://schemas.microsoft.com/office/powerpoint/2010/main" val="409258202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32BFD5DD-E6FB-4B6E-A6E5-E50E65EF5A5C}" type="datetimeFigureOut">
              <a:rPr lang="es-CL"/>
              <a:pPr>
                <a:defRPr/>
              </a:pPr>
              <a:t>03-11-2015</a:t>
            </a:fld>
            <a:endParaRPr lang="es-CL"/>
          </a:p>
        </p:txBody>
      </p:sp>
      <p:sp>
        <p:nvSpPr>
          <p:cNvPr id="4"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fld id="{E549B59E-4770-41B3-BE0A-4B4824FD64F4}" type="slidenum">
              <a:rPr lang="es-CL" altLang="es-CL"/>
              <a:pPr/>
              <a:t>‹Nº›</a:t>
            </a:fld>
            <a:endParaRPr lang="es-CL" altLang="es-CL"/>
          </a:p>
        </p:txBody>
      </p:sp>
    </p:spTree>
    <p:extLst>
      <p:ext uri="{BB962C8B-B14F-4D97-AF65-F5344CB8AC3E}">
        <p14:creationId xmlns:p14="http://schemas.microsoft.com/office/powerpoint/2010/main" val="467371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692150"/>
            <a:ext cx="8240713" cy="5616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204001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323528" y="1052736"/>
            <a:ext cx="8496944" cy="5328592"/>
          </a:xfrm>
          <a:prstGeom prst="rect">
            <a:avLst/>
          </a:prstGeom>
        </p:spPr>
        <p:txBody>
          <a:bodyPr/>
          <a:lstStyle>
            <a:lvl1pPr marL="360000" indent="-360000">
              <a:spcBef>
                <a:spcPts val="1200"/>
              </a:spcBef>
              <a:spcAft>
                <a:spcPts val="0"/>
              </a:spcAft>
              <a:buClr>
                <a:schemeClr val="tx2"/>
              </a:buClr>
              <a:buFont typeface="+mj-lt"/>
              <a:buAutoNum type="arabicPeriod"/>
              <a:defRPr sz="1800">
                <a:latin typeface="Arial" pitchFamily="34" charset="0"/>
                <a:cs typeface="Arial" pitchFamily="34" charset="0"/>
              </a:defRPr>
            </a:lvl1pPr>
            <a:lvl2pPr marL="360000" indent="0">
              <a:spcBef>
                <a:spcPts val="300"/>
              </a:spcBef>
              <a:spcAft>
                <a:spcPts val="1200"/>
              </a:spcAft>
              <a:buClr>
                <a:schemeClr val="bg2"/>
              </a:buClr>
              <a:buFont typeface="+mj-lt"/>
              <a:buNone/>
              <a:defRPr sz="1800">
                <a:solidFill>
                  <a:schemeClr val="tx1"/>
                </a:solidFill>
                <a:latin typeface="Arial" pitchFamily="34" charset="0"/>
                <a:cs typeface="Arial" pitchFamily="34" charset="0"/>
              </a:defRPr>
            </a:lvl2pPr>
            <a:lvl3pPr marL="360000" indent="0">
              <a:spcAft>
                <a:spcPts val="1200"/>
              </a:spcAft>
              <a:buFontTx/>
              <a:buNone/>
              <a:defRPr sz="1800">
                <a:solidFill>
                  <a:schemeClr val="bg2"/>
                </a:solidFill>
                <a:latin typeface="Arial" pitchFamily="34" charset="0"/>
                <a:cs typeface="Arial" pitchFamily="34" charset="0"/>
              </a:defRPr>
            </a:lvl3pPr>
            <a:lvl4pPr marL="360000" indent="0">
              <a:spcAft>
                <a:spcPts val="1200"/>
              </a:spcAft>
              <a:buFontTx/>
              <a:buNone/>
              <a:defRPr sz="1800">
                <a:solidFill>
                  <a:schemeClr val="bg2"/>
                </a:solidFill>
              </a:defRPr>
            </a:lvl4pPr>
            <a:lvl5pPr marL="360000" indent="0">
              <a:spcAft>
                <a:spcPts val="1200"/>
              </a:spcAft>
              <a:buFontTx/>
              <a:buNone/>
              <a:defRPr sz="1800" b="0">
                <a:solidFill>
                  <a:schemeClr val="bg2"/>
                </a:solidFill>
              </a:defRPr>
            </a:lvl5pPr>
            <a:lvl6pPr marL="360000" indent="0">
              <a:spcAft>
                <a:spcPts val="1200"/>
              </a:spcAft>
              <a:buFontTx/>
              <a:buNone/>
              <a:defRPr sz="1800">
                <a:solidFill>
                  <a:schemeClr val="bg2"/>
                </a:solidFill>
              </a:defRPr>
            </a:lvl6pPr>
            <a:lvl7pPr marL="360000" indent="0">
              <a:spcAft>
                <a:spcPts val="1200"/>
              </a:spcAft>
              <a:buFontTx/>
              <a:buNone/>
              <a:defRPr sz="1800">
                <a:solidFill>
                  <a:schemeClr val="bg2"/>
                </a:solidFill>
              </a:defRPr>
            </a:lvl7pPr>
            <a:lvl8pPr marL="360000" indent="0">
              <a:spcAft>
                <a:spcPts val="1200"/>
              </a:spcAft>
              <a:buFontTx/>
              <a:buNone/>
              <a:defRPr sz="1800">
                <a:solidFill>
                  <a:schemeClr val="bg2"/>
                </a:solidFill>
              </a:defRPr>
            </a:lvl8pPr>
            <a:lvl9pPr marL="360000" indent="0">
              <a:spcAft>
                <a:spcPts val="1200"/>
              </a:spcAft>
              <a:buFontTx/>
              <a:buNone/>
              <a:defRPr sz="1800">
                <a:solidFill>
                  <a:schemeClr val="bg2"/>
                </a:solidFill>
              </a:defRPr>
            </a:lvl9pPr>
          </a:lstStyle>
          <a:p>
            <a:pPr lvl="0"/>
            <a:r>
              <a:rPr lang="en-US" dirty="0" smtClean="0"/>
              <a:t>Click to add text</a:t>
            </a:r>
          </a:p>
          <a:p>
            <a:pPr lvl="1"/>
            <a:r>
              <a:rPr lang="en-US" dirty="0" smtClean="0"/>
              <a:t>Second level</a:t>
            </a:r>
          </a:p>
          <a:p>
            <a:pPr lvl="2"/>
            <a:endParaRPr lang="en-US" dirty="0" smtClean="0"/>
          </a:p>
        </p:txBody>
      </p:sp>
      <p:sp>
        <p:nvSpPr>
          <p:cNvPr id="4" name="Title 3"/>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sp>
        <p:nvSpPr>
          <p:cNvPr id="6" name="Foliennummernplatzhalter 5"/>
          <p:cNvSpPr>
            <a:spLocks noGrp="1"/>
          </p:cNvSpPr>
          <p:nvPr>
            <p:ph type="sldNum" sz="quarter" idx="4"/>
          </p:nvPr>
        </p:nvSpPr>
        <p:spPr>
          <a:xfrm>
            <a:off x="7522024" y="6597352"/>
            <a:ext cx="1298448" cy="14630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de-DE" sz="800" smtClean="0">
                <a:solidFill>
                  <a:schemeClr val="bg2"/>
                </a:solidFill>
                <a:latin typeface="Arial" pitchFamily="34" charset="0"/>
              </a:defRPr>
            </a:lvl1pPr>
          </a:lstStyle>
          <a:p>
            <a:pPr algn="r"/>
            <a:fld id="{1BDBE1E8-50F2-49BA-A952-1CC1DEAA5FBD}" type="slidenum">
              <a:rPr lang="en-US" smtClean="0"/>
              <a:pPr algn="r"/>
              <a:t>‹Nº›</a:t>
            </a:fld>
            <a:endParaRPr lang="en-US" dirty="0"/>
          </a:p>
        </p:txBody>
      </p:sp>
    </p:spTree>
    <p:extLst>
      <p:ext uri="{BB962C8B-B14F-4D97-AF65-F5344CB8AC3E}">
        <p14:creationId xmlns:p14="http://schemas.microsoft.com/office/powerpoint/2010/main" val="32672523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for presentation">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0" y="2205039"/>
            <a:ext cx="9144000" cy="2447924"/>
          </a:xfr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3000" kern="1200" dirty="0">
                <a:solidFill>
                  <a:schemeClr val="bg1"/>
                </a:solidFill>
                <a:latin typeface="Arial" pitchFamily="34" charset="0"/>
                <a:ea typeface="+mn-ea"/>
                <a:cs typeface="+mn-cs"/>
              </a:defRPr>
            </a:lvl1pPr>
          </a:lstStyle>
          <a:p>
            <a:pPr lvl="0"/>
            <a:r>
              <a:rPr lang="en-US" dirty="0" smtClean="0"/>
              <a:t>Click to add text</a:t>
            </a:r>
          </a:p>
        </p:txBody>
      </p:sp>
      <p:grpSp>
        <p:nvGrpSpPr>
          <p:cNvPr id="5" name="Gruppieren 4"/>
          <p:cNvGrpSpPr/>
          <p:nvPr userDrawn="1"/>
        </p:nvGrpSpPr>
        <p:grpSpPr bwMode="gray">
          <a:xfrm>
            <a:off x="-324680" y="908650"/>
            <a:ext cx="216030" cy="5688791"/>
            <a:chOff x="-540710" y="908650"/>
            <a:chExt cx="432060" cy="5688790"/>
          </a:xfrm>
        </p:grpSpPr>
        <p:cxnSp>
          <p:nvCxnSpPr>
            <p:cNvPr id="6" name="Gerade Verbindung 5"/>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userDrawn="1"/>
        </p:nvGrpSpPr>
        <p:grpSpPr bwMode="gray">
          <a:xfrm>
            <a:off x="323850" y="-315520"/>
            <a:ext cx="8496740" cy="216031"/>
            <a:chOff x="323850" y="-531550"/>
            <a:chExt cx="8496740" cy="432060"/>
          </a:xfrm>
        </p:grpSpPr>
        <p:cxnSp>
          <p:nvCxnSpPr>
            <p:cNvPr id="13"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323410" y="6957490"/>
            <a:ext cx="8496740" cy="216031"/>
            <a:chOff x="323850" y="-531550"/>
            <a:chExt cx="8496740" cy="432060"/>
          </a:xfrm>
        </p:grpSpPr>
        <p:cxnSp>
          <p:nvCxnSpPr>
            <p:cNvPr id="26"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userDrawn="1"/>
        </p:nvGrpSpPr>
        <p:grpSpPr bwMode="gray">
          <a:xfrm>
            <a:off x="9252650" y="908650"/>
            <a:ext cx="216030" cy="5688791"/>
            <a:chOff x="-540710" y="908650"/>
            <a:chExt cx="432060" cy="5688790"/>
          </a:xfrm>
        </p:grpSpPr>
        <p:cxnSp>
          <p:nvCxnSpPr>
            <p:cNvPr id="39" name="Gerade Verbindung 3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096056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for printing documents">
    <p:spTree>
      <p:nvGrpSpPr>
        <p:cNvPr id="1" name=""/>
        <p:cNvGrpSpPr/>
        <p:nvPr/>
      </p:nvGrpSpPr>
      <p:grpSpPr>
        <a:xfrm>
          <a:off x="0" y="0"/>
          <a:ext cx="0" cy="0"/>
          <a:chOff x="0" y="0"/>
          <a:chExt cx="0" cy="0"/>
        </a:xfrm>
      </p:grpSpPr>
      <p:sp>
        <p:nvSpPr>
          <p:cNvPr id="64" name="Rechteck 63"/>
          <p:cNvSpPr/>
          <p:nvPr userDrawn="1"/>
        </p:nvSpPr>
        <p:spPr bwMode="gray">
          <a:xfrm>
            <a:off x="0" y="2636912"/>
            <a:ext cx="9144000" cy="72008"/>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smtClean="0">
              <a:solidFill>
                <a:schemeClr val="tx1"/>
              </a:solidFill>
              <a:latin typeface="Arial" pitchFamily="34" charset="0"/>
            </a:endParaRPr>
          </a:p>
        </p:txBody>
      </p:sp>
      <p:sp>
        <p:nvSpPr>
          <p:cNvPr id="8" name="Title 1"/>
          <p:cNvSpPr>
            <a:spLocks noGrp="1"/>
          </p:cNvSpPr>
          <p:nvPr>
            <p:ph type="title" hasCustomPrompt="1"/>
          </p:nvPr>
        </p:nvSpPr>
        <p:spPr bwMode="gray">
          <a:xfrm>
            <a:off x="0" y="2708920"/>
            <a:ext cx="9144000" cy="1440160"/>
          </a:xfrm>
        </p:spPr>
        <p:txBody>
          <a:bodyPr lIns="324000" rIns="324000" bIns="0" anchor="ctr"/>
          <a:lstStyle>
            <a:lvl1pPr>
              <a:defRPr sz="3000">
                <a:solidFill>
                  <a:schemeClr val="tx1"/>
                </a:solidFill>
                <a:latin typeface="Arial" pitchFamily="34" charset="0"/>
              </a:defRPr>
            </a:lvl1pPr>
          </a:lstStyle>
          <a:p>
            <a:pPr lvl="0"/>
            <a:r>
              <a:rPr lang="en-US" dirty="0" smtClean="0"/>
              <a:t>Click to add text</a:t>
            </a:r>
          </a:p>
        </p:txBody>
      </p:sp>
      <p:grpSp>
        <p:nvGrpSpPr>
          <p:cNvPr id="5" name="Gruppieren 4"/>
          <p:cNvGrpSpPr/>
          <p:nvPr userDrawn="1"/>
        </p:nvGrpSpPr>
        <p:grpSpPr bwMode="gray">
          <a:xfrm>
            <a:off x="-324680" y="908650"/>
            <a:ext cx="216030" cy="5688791"/>
            <a:chOff x="-540710" y="908650"/>
            <a:chExt cx="432060" cy="5688790"/>
          </a:xfrm>
        </p:grpSpPr>
        <p:cxnSp>
          <p:nvCxnSpPr>
            <p:cNvPr id="6" name="Gerade Verbindung 5"/>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userDrawn="1"/>
        </p:nvGrpSpPr>
        <p:grpSpPr bwMode="gray">
          <a:xfrm>
            <a:off x="323850" y="-315520"/>
            <a:ext cx="8496740" cy="216031"/>
            <a:chOff x="323850" y="-531550"/>
            <a:chExt cx="8496740" cy="432060"/>
          </a:xfrm>
        </p:grpSpPr>
        <p:cxnSp>
          <p:nvCxnSpPr>
            <p:cNvPr id="13"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323410" y="6957490"/>
            <a:ext cx="8496740" cy="216031"/>
            <a:chOff x="323850" y="-531550"/>
            <a:chExt cx="8496740" cy="432060"/>
          </a:xfrm>
        </p:grpSpPr>
        <p:cxnSp>
          <p:nvCxnSpPr>
            <p:cNvPr id="26"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userDrawn="1"/>
        </p:nvGrpSpPr>
        <p:grpSpPr bwMode="gray">
          <a:xfrm>
            <a:off x="9252650" y="908650"/>
            <a:ext cx="216030" cy="5688791"/>
            <a:chOff x="-540710" y="908650"/>
            <a:chExt cx="432060" cy="5688790"/>
          </a:xfrm>
        </p:grpSpPr>
        <p:cxnSp>
          <p:nvCxnSpPr>
            <p:cNvPr id="39" name="Gerade Verbindung 3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Rechteck 66"/>
          <p:cNvSpPr/>
          <p:nvPr userDrawn="1"/>
        </p:nvSpPr>
        <p:spPr bwMode="gray">
          <a:xfrm>
            <a:off x="0" y="4149080"/>
            <a:ext cx="9144000" cy="72008"/>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smtClean="0">
              <a:solidFill>
                <a:schemeClr val="tx1"/>
              </a:solidFill>
              <a:latin typeface="Arial" pitchFamily="34" charset="0"/>
            </a:endParaRPr>
          </a:p>
        </p:txBody>
      </p:sp>
      <p:sp>
        <p:nvSpPr>
          <p:cNvPr id="55" name="Rechteck 54"/>
          <p:cNvSpPr/>
          <p:nvPr userDrawn="1"/>
        </p:nvSpPr>
        <p:spPr bwMode="gray">
          <a:xfrm>
            <a:off x="0" y="0"/>
            <a:ext cx="9144000" cy="263691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de-DE" sz="1600" dirty="0" err="1" smtClean="0">
              <a:solidFill>
                <a:schemeClr val="tx1"/>
              </a:solidFill>
              <a:latin typeface="Arial" pitchFamily="34" charset="0"/>
            </a:endParaRPr>
          </a:p>
        </p:txBody>
      </p:sp>
    </p:spTree>
    <p:extLst>
      <p:ext uri="{BB962C8B-B14F-4D97-AF65-F5344CB8AC3E}">
        <p14:creationId xmlns:p14="http://schemas.microsoft.com/office/powerpoint/2010/main" val="31211373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29918920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3" hasCustomPrompt="1"/>
          </p:nvPr>
        </p:nvSpPr>
        <p:spPr>
          <a:xfrm>
            <a:off x="323528" y="1052736"/>
            <a:ext cx="8496944" cy="5328592"/>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pitchFamily="34" charset="0"/>
                <a:cs typeface="Arial" pitchFamily="34" charset="0"/>
              </a:defRPr>
            </a:lvl6pPr>
            <a:lvl7pPr>
              <a:defRPr>
                <a:latin typeface="Arial" pitchFamily="34" charset="0"/>
                <a:cs typeface="Arial" pitchFamily="34" charset="0"/>
              </a:defRPr>
            </a:lvl7pPr>
            <a:lvl8pPr>
              <a:defRPr>
                <a:latin typeface="Arial" pitchFamily="34" charset="0"/>
                <a:cs typeface="Arial" pitchFamily="34" charset="0"/>
              </a:defRPr>
            </a:lvl8pPr>
            <a:lvl9pPr>
              <a:defRPr>
                <a:latin typeface="Arial" pitchFamily="34" charset="0"/>
                <a:cs typeface="Arial" pitchFamily="34" charset="0"/>
              </a:defRPr>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4" name="Title 3"/>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391731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lvl1pPr>
              <a:defRPr>
                <a:latin typeface="Arial" pitchFamily="34" charset="0"/>
              </a:defRPr>
            </a:lvl1pPr>
          </a:lstStyle>
          <a:p>
            <a:r>
              <a:rPr lang="en-US" noProof="0" dirty="0" smtClean="0"/>
              <a:t>Click to add text</a:t>
            </a:r>
            <a:endParaRPr lang="en-GB" dirty="0"/>
          </a:p>
        </p:txBody>
      </p:sp>
      <p:sp>
        <p:nvSpPr>
          <p:cNvPr id="8" name="Textplatzhalter 6"/>
          <p:cNvSpPr>
            <a:spLocks noGrp="1"/>
          </p:cNvSpPr>
          <p:nvPr>
            <p:ph type="body" sz="quarter" idx="12" hasCustomPrompt="1"/>
          </p:nvPr>
        </p:nvSpPr>
        <p:spPr bwMode="gray">
          <a:xfrm>
            <a:off x="323850" y="6453189"/>
            <a:ext cx="8496300" cy="144463"/>
          </a:xfrm>
          <a:prstGeom prst="rect">
            <a:avLst/>
          </a:prstGeom>
        </p:spPr>
        <p:txBody>
          <a:bodyPr tIns="0" bIns="36000" anchor="b" anchorCtr="0"/>
          <a:lstStyle>
            <a:lvl1pPr marL="0" indent="0">
              <a:spcBef>
                <a:spcPts val="0"/>
              </a:spcBef>
              <a:spcAft>
                <a:spcPts val="0"/>
              </a:spcAft>
              <a:buFont typeface="Arial" pitchFamily="34" charset="0"/>
              <a:buNone/>
              <a:defRPr sz="800" baseline="0">
                <a:solidFill>
                  <a:schemeClr val="bg2"/>
                </a:solidFill>
                <a:latin typeface="Arial" pitchFamily="34" charset="0"/>
                <a:cs typeface="Arial" pitchFamily="34" charset="0"/>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smtClean="0"/>
              <a:t>[Source information]</a:t>
            </a:r>
          </a:p>
        </p:txBody>
      </p:sp>
      <p:sp>
        <p:nvSpPr>
          <p:cNvPr id="13" name="Content Placeholder 4"/>
          <p:cNvSpPr>
            <a:spLocks noGrp="1"/>
          </p:cNvSpPr>
          <p:nvPr>
            <p:ph sz="quarter" idx="13" hasCustomPrompt="1"/>
          </p:nvPr>
        </p:nvSpPr>
        <p:spPr>
          <a:xfrm>
            <a:off x="323528" y="1052736"/>
            <a:ext cx="4177035" cy="5328592"/>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pitchFamily="34" charset="0"/>
                <a:cs typeface="Arial" pitchFamily="34" charset="0"/>
              </a:defRPr>
            </a:lvl6pPr>
            <a:lvl7pPr>
              <a:defRPr>
                <a:latin typeface="Arial" pitchFamily="34" charset="0"/>
                <a:cs typeface="Arial" pitchFamily="34" charset="0"/>
              </a:defRPr>
            </a:lvl7pPr>
            <a:lvl8pPr>
              <a:defRPr>
                <a:latin typeface="Arial" pitchFamily="34" charset="0"/>
                <a:cs typeface="Arial" pitchFamily="34" charset="0"/>
              </a:defRPr>
            </a:lvl8pPr>
            <a:lvl9pPr>
              <a:defRPr>
                <a:latin typeface="Arial" pitchFamily="34" charset="0"/>
                <a:cs typeface="Arial" pitchFamily="34" charset="0"/>
              </a:defRPr>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14" name="Content Placeholder 4"/>
          <p:cNvSpPr>
            <a:spLocks noGrp="1"/>
          </p:cNvSpPr>
          <p:nvPr>
            <p:ph sz="quarter" idx="14" hasCustomPrompt="1"/>
          </p:nvPr>
        </p:nvSpPr>
        <p:spPr>
          <a:xfrm>
            <a:off x="4644012" y="1052736"/>
            <a:ext cx="4177035" cy="5328592"/>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pitchFamily="34" charset="0"/>
                <a:cs typeface="Arial" pitchFamily="34" charset="0"/>
              </a:defRPr>
            </a:lvl6pPr>
            <a:lvl7pPr>
              <a:defRPr>
                <a:latin typeface="Arial" pitchFamily="34" charset="0"/>
                <a:cs typeface="Arial" pitchFamily="34" charset="0"/>
              </a:defRPr>
            </a:lvl7pPr>
            <a:lvl8pPr>
              <a:defRPr>
                <a:latin typeface="Arial" pitchFamily="34" charset="0"/>
                <a:cs typeface="Arial" pitchFamily="34" charset="0"/>
              </a:defRPr>
            </a:lvl8pPr>
            <a:lvl9pPr>
              <a:defRPr>
                <a:latin typeface="Arial" pitchFamily="34" charset="0"/>
                <a:cs typeface="Arial" pitchFamily="34" charset="0"/>
              </a:defRPr>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extLst>
      <p:ext uri="{BB962C8B-B14F-4D97-AF65-F5344CB8AC3E}">
        <p14:creationId xmlns:p14="http://schemas.microsoft.com/office/powerpoint/2010/main" val="22504401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sp>
        <p:nvSpPr>
          <p:cNvPr id="10" name="Textplatzhalter 6"/>
          <p:cNvSpPr>
            <a:spLocks noGrp="1"/>
          </p:cNvSpPr>
          <p:nvPr>
            <p:ph type="body" sz="quarter" idx="12" hasCustomPrompt="1"/>
          </p:nvPr>
        </p:nvSpPr>
        <p:spPr bwMode="gray">
          <a:xfrm>
            <a:off x="323850" y="6453189"/>
            <a:ext cx="8496300" cy="144463"/>
          </a:xfrm>
          <a:prstGeom prst="rect">
            <a:avLst/>
          </a:prstGeom>
        </p:spPr>
        <p:txBody>
          <a:bodyPr tIns="0" bIns="36000" anchor="b" anchorCtr="0"/>
          <a:lstStyle>
            <a:lvl1pPr marL="0" indent="0">
              <a:spcBef>
                <a:spcPts val="0"/>
              </a:spcBef>
              <a:spcAft>
                <a:spcPts val="0"/>
              </a:spcAft>
              <a:buFont typeface="Arial" pitchFamily="34" charset="0"/>
              <a:buNone/>
              <a:defRPr sz="800" baseline="0">
                <a:solidFill>
                  <a:schemeClr val="bg2"/>
                </a:solidFill>
                <a:latin typeface="Arial" pitchFamily="34" charset="0"/>
                <a:cs typeface="Arial" pitchFamily="34" charset="0"/>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smtClean="0"/>
              <a:t>[Source information]</a:t>
            </a:r>
          </a:p>
        </p:txBody>
      </p:sp>
      <p:sp>
        <p:nvSpPr>
          <p:cNvPr id="13" name="Content Placeholder 4"/>
          <p:cNvSpPr>
            <a:spLocks noGrp="1"/>
          </p:cNvSpPr>
          <p:nvPr>
            <p:ph sz="quarter" idx="13" hasCustomPrompt="1"/>
          </p:nvPr>
        </p:nvSpPr>
        <p:spPr>
          <a:xfrm>
            <a:off x="323529" y="1052736"/>
            <a:ext cx="2735585" cy="5328592"/>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pitchFamily="34" charset="0"/>
                <a:cs typeface="Arial" pitchFamily="34" charset="0"/>
              </a:defRPr>
            </a:lvl6pPr>
            <a:lvl7pPr>
              <a:defRPr>
                <a:latin typeface="Arial" pitchFamily="34" charset="0"/>
                <a:cs typeface="Arial" pitchFamily="34" charset="0"/>
              </a:defRPr>
            </a:lvl7pPr>
            <a:lvl8pPr>
              <a:defRPr>
                <a:latin typeface="Arial" pitchFamily="34" charset="0"/>
                <a:cs typeface="Arial" pitchFamily="34" charset="0"/>
              </a:defRPr>
            </a:lvl8pPr>
            <a:lvl9pPr>
              <a:defRPr>
                <a:latin typeface="Arial" pitchFamily="34" charset="0"/>
                <a:cs typeface="Arial" pitchFamily="34" charset="0"/>
              </a:defRPr>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14" name="Content Placeholder 4"/>
          <p:cNvSpPr>
            <a:spLocks noGrp="1"/>
          </p:cNvSpPr>
          <p:nvPr>
            <p:ph sz="quarter" idx="14" hasCustomPrompt="1"/>
          </p:nvPr>
        </p:nvSpPr>
        <p:spPr>
          <a:xfrm>
            <a:off x="3203810" y="1052671"/>
            <a:ext cx="2735585" cy="5328592"/>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pitchFamily="34" charset="0"/>
                <a:cs typeface="Arial" pitchFamily="34" charset="0"/>
              </a:defRPr>
            </a:lvl6pPr>
            <a:lvl7pPr>
              <a:defRPr>
                <a:latin typeface="Arial" pitchFamily="34" charset="0"/>
                <a:cs typeface="Arial" pitchFamily="34" charset="0"/>
              </a:defRPr>
            </a:lvl7pPr>
            <a:lvl8pPr>
              <a:defRPr>
                <a:latin typeface="Arial" pitchFamily="34" charset="0"/>
                <a:cs typeface="Arial" pitchFamily="34" charset="0"/>
              </a:defRPr>
            </a:lvl8pPr>
            <a:lvl9pPr>
              <a:defRPr>
                <a:latin typeface="Arial" pitchFamily="34" charset="0"/>
                <a:cs typeface="Arial" pitchFamily="34" charset="0"/>
              </a:defRPr>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15" name="Content Placeholder 4"/>
          <p:cNvSpPr>
            <a:spLocks noGrp="1"/>
          </p:cNvSpPr>
          <p:nvPr>
            <p:ph sz="quarter" idx="15" hasCustomPrompt="1"/>
          </p:nvPr>
        </p:nvSpPr>
        <p:spPr>
          <a:xfrm>
            <a:off x="6084212" y="1052604"/>
            <a:ext cx="2735585" cy="5328592"/>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pitchFamily="34" charset="0"/>
                <a:cs typeface="Arial" pitchFamily="34" charset="0"/>
              </a:defRPr>
            </a:lvl6pPr>
            <a:lvl7pPr>
              <a:defRPr>
                <a:latin typeface="Arial" pitchFamily="34" charset="0"/>
                <a:cs typeface="Arial" pitchFamily="34" charset="0"/>
              </a:defRPr>
            </a:lvl7pPr>
            <a:lvl8pPr>
              <a:defRPr>
                <a:latin typeface="Arial" pitchFamily="34" charset="0"/>
                <a:cs typeface="Arial" pitchFamily="34" charset="0"/>
              </a:defRPr>
            </a:lvl8pPr>
            <a:lvl9pPr>
              <a:defRPr>
                <a:latin typeface="Arial" pitchFamily="34" charset="0"/>
                <a:cs typeface="Arial" pitchFamily="34" charset="0"/>
              </a:defRPr>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extLst>
      <p:ext uri="{BB962C8B-B14F-4D97-AF65-F5344CB8AC3E}">
        <p14:creationId xmlns:p14="http://schemas.microsoft.com/office/powerpoint/2010/main" val="20684519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VCT_Marker_ID_4" hidden="1"/>
          <p:cNvSpPr/>
          <p:nvPr>
            <p:custDataLst>
              <p:tags r:id="rId23"/>
            </p:custDataLst>
          </p:nvPr>
        </p:nvSpPr>
        <p:spPr bwMode="gray">
          <a:xfrm>
            <a:off x="1270000" y="127000"/>
            <a:ext cx="127000" cy="127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smtClean="0">
              <a:solidFill>
                <a:schemeClr val="tx1"/>
              </a:solidFill>
              <a:latin typeface="Arial" pitchFamily="34" charset="0"/>
            </a:endParaRPr>
          </a:p>
        </p:txBody>
      </p:sp>
      <p:grpSp>
        <p:nvGrpSpPr>
          <p:cNvPr id="12" name="Gruppieren 11"/>
          <p:cNvGrpSpPr/>
          <p:nvPr/>
        </p:nvGrpSpPr>
        <p:grpSpPr bwMode="gray">
          <a:xfrm>
            <a:off x="323850" y="-315520"/>
            <a:ext cx="8496740" cy="216031"/>
            <a:chOff x="323850" y="-531550"/>
            <a:chExt cx="8496740" cy="432060"/>
          </a:xfrm>
        </p:grpSpPr>
        <p:cxnSp>
          <p:nvCxnSpPr>
            <p:cNvPr id="23" name="Gerade Verbindung 2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p:nvGrpSpPr>
        <p:grpSpPr bwMode="gray">
          <a:xfrm>
            <a:off x="323410" y="6957490"/>
            <a:ext cx="8496740" cy="216031"/>
            <a:chOff x="323850" y="-531550"/>
            <a:chExt cx="8496740" cy="432060"/>
          </a:xfrm>
        </p:grpSpPr>
        <p:cxnSp>
          <p:nvCxnSpPr>
            <p:cNvPr id="39" name="Gerade Verbindung 38"/>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uppieren 57"/>
          <p:cNvGrpSpPr/>
          <p:nvPr/>
        </p:nvGrpSpPr>
        <p:grpSpPr bwMode="gray">
          <a:xfrm>
            <a:off x="9252650" y="908562"/>
            <a:ext cx="216030" cy="5688791"/>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uppieren 55"/>
          <p:cNvGrpSpPr/>
          <p:nvPr userDrawn="1"/>
        </p:nvGrpSpPr>
        <p:grpSpPr bwMode="gray">
          <a:xfrm>
            <a:off x="-324550" y="908650"/>
            <a:ext cx="216030" cy="5688791"/>
            <a:chOff x="-540710" y="908650"/>
            <a:chExt cx="432060" cy="5688790"/>
          </a:xfrm>
        </p:grpSpPr>
        <p:cxnSp>
          <p:nvCxnSpPr>
            <p:cNvPr id="57" name="Gerade Verbindung 56"/>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 name="Rechteck 74"/>
          <p:cNvSpPr/>
          <p:nvPr userDrawn="1"/>
        </p:nvSpPr>
        <p:spPr bwMode="gray">
          <a:xfrm>
            <a:off x="7523970" y="6597440"/>
            <a:ext cx="1296620" cy="144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r"/>
            <a:fld id="{C2ABCC37-C314-4D17-9583-6D754EDEC568}" type="slidenum">
              <a:rPr lang="en-US" sz="800" noProof="0" smtClean="0">
                <a:solidFill>
                  <a:schemeClr val="bg2"/>
                </a:solidFill>
                <a:latin typeface="Arial" pitchFamily="34" charset="0"/>
              </a:rPr>
              <a:pPr lvl="0" algn="r"/>
              <a:t>‹Nº›</a:t>
            </a:fld>
            <a:endParaRPr lang="en-US" sz="800" noProof="0" dirty="0" smtClean="0">
              <a:solidFill>
                <a:schemeClr val="bg2"/>
              </a:solidFill>
              <a:latin typeface="Arial" pitchFamily="34" charset="0"/>
            </a:endParaRPr>
          </a:p>
        </p:txBody>
      </p:sp>
      <p:pic>
        <p:nvPicPr>
          <p:cNvPr id="79" name="3 Imagen" descr="Template.jpg"/>
          <p:cNvPicPr>
            <a:picLocks noChangeAspect="1"/>
          </p:cNvPicPr>
          <p:nvPr userDrawn="1"/>
        </p:nvPicPr>
        <p:blipFill>
          <a:blip r:embed="rId24" cstate="print"/>
          <a:srcRect r="11413"/>
          <a:stretch>
            <a:fillRect/>
          </a:stretch>
        </p:blipFill>
        <p:spPr bwMode="auto">
          <a:xfrm>
            <a:off x="0" y="0"/>
            <a:ext cx="8100392" cy="6858000"/>
          </a:xfrm>
          <a:prstGeom prst="rect">
            <a:avLst/>
          </a:prstGeom>
          <a:noFill/>
          <a:ln w="9525">
            <a:noFill/>
            <a:miter lim="800000"/>
            <a:headEnd/>
            <a:tailEnd/>
          </a:ln>
        </p:spPr>
      </p:pic>
      <p:sp>
        <p:nvSpPr>
          <p:cNvPr id="2" name="Title Placeholder 1"/>
          <p:cNvSpPr>
            <a:spLocks noGrp="1"/>
          </p:cNvSpPr>
          <p:nvPr>
            <p:ph type="title"/>
          </p:nvPr>
        </p:nvSpPr>
        <p:spPr bwMode="gray">
          <a:xfrm>
            <a:off x="2556767" y="260648"/>
            <a:ext cx="6335713" cy="647403"/>
          </a:xfrm>
          <a:prstGeom prst="rect">
            <a:avLst/>
          </a:prstGeom>
        </p:spPr>
        <p:txBody>
          <a:bodyPr vert="horz" lIns="0" tIns="0" rIns="0" bIns="0" rtlCol="0" anchor="b" anchorCtr="0">
            <a:noAutofit/>
          </a:bodyPr>
          <a:lstStyle/>
          <a:p>
            <a:r>
              <a:rPr lang="en-US" noProof="0" dirty="0" smtClean="0"/>
              <a:t>Click to add text</a:t>
            </a:r>
            <a:endParaRPr lang="en-US" noProof="0" dirty="0"/>
          </a:p>
        </p:txBody>
      </p:sp>
      <p:pic>
        <p:nvPicPr>
          <p:cNvPr id="78" name="2 Imagen" descr="logo_ISPAB_versiones-01.jpg"/>
          <p:cNvPicPr>
            <a:picLocks noChangeAspect="1"/>
          </p:cNvPicPr>
          <p:nvPr userDrawn="1"/>
        </p:nvPicPr>
        <p:blipFill>
          <a:blip r:embed="rId25" cstate="print"/>
          <a:srcRect/>
          <a:stretch>
            <a:fillRect/>
          </a:stretch>
        </p:blipFill>
        <p:spPr bwMode="auto">
          <a:xfrm>
            <a:off x="0" y="0"/>
            <a:ext cx="2411413" cy="1127125"/>
          </a:xfrm>
          <a:prstGeom prst="rect">
            <a:avLst/>
          </a:prstGeom>
          <a:noFill/>
          <a:ln w="9525">
            <a:noFill/>
            <a:miter lim="800000"/>
            <a:headEnd/>
            <a:tailEnd/>
          </a:ln>
        </p:spPr>
      </p:pic>
    </p:spTree>
    <p:extLst>
      <p:ext uri="{BB962C8B-B14F-4D97-AF65-F5344CB8AC3E}">
        <p14:creationId xmlns:p14="http://schemas.microsoft.com/office/powerpoint/2010/main" val="155713380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9" r:id="rId3"/>
    <p:sldLayoutId id="2147483676" r:id="rId4"/>
    <p:sldLayoutId id="2147483677" r:id="rId5"/>
    <p:sldLayoutId id="2147483654" r:id="rId6"/>
    <p:sldLayoutId id="2147483650" r:id="rId7"/>
    <p:sldLayoutId id="2147483652" r:id="rId8"/>
    <p:sldLayoutId id="2147483675" r:id="rId9"/>
    <p:sldLayoutId id="2147483664" r:id="rId10"/>
    <p:sldLayoutId id="2147483673" r:id="rId11"/>
    <p:sldLayoutId id="2147483665" r:id="rId12"/>
    <p:sldLayoutId id="2147483668" r:id="rId13"/>
    <p:sldLayoutId id="2147483670" r:id="rId14"/>
    <p:sldLayoutId id="2147483671" r:id="rId15"/>
    <p:sldLayoutId id="2147483682" r:id="rId16"/>
    <p:sldLayoutId id="2147483685" r:id="rId17"/>
    <p:sldLayoutId id="2147483686" r:id="rId18"/>
    <p:sldLayoutId id="2147483687" r:id="rId19"/>
    <p:sldLayoutId id="2147483688" r:id="rId20"/>
    <p:sldLayoutId id="2147483689" r:id="rId21"/>
  </p:sldLayoutIdLst>
  <p:timing>
    <p:tnLst>
      <p:par>
        <p:cTn id="1" dur="indefinite" restart="never" nodeType="tmRoot"/>
      </p:par>
    </p:tnLst>
  </p:timing>
  <p:hf hdr="0" ftr="0" dt="0"/>
  <p:txStyles>
    <p:titleStyle>
      <a:lvl1pPr algn="l" defTabSz="914400" rtl="0" eaLnBrk="1" latinLnBrk="0" hangingPunct="1">
        <a:spcBef>
          <a:spcPct val="0"/>
        </a:spcBef>
        <a:buNone/>
        <a:defRPr sz="2000" kern="1200">
          <a:solidFill>
            <a:schemeClr val="tx1"/>
          </a:solidFill>
          <a:latin typeface="Arial" pitchFamily="34" charset="0"/>
          <a:ea typeface="+mj-ea"/>
          <a:cs typeface="+mj-cs"/>
        </a:defRPr>
      </a:lvl1pPr>
    </p:titleStyle>
    <p:bodyStyle>
      <a:lvl1pPr marL="0" indent="0" algn="l" defTabSz="914400" rtl="0" eaLnBrk="1" latinLnBrk="0" hangingPunct="1">
        <a:spcBef>
          <a:spcPts val="600"/>
        </a:spcBef>
        <a:spcAft>
          <a:spcPts val="0"/>
        </a:spcAft>
        <a:buFont typeface="Arial" pitchFamily="34" charset="0"/>
        <a:buNone/>
        <a:defRPr sz="1800" kern="1200">
          <a:solidFill>
            <a:schemeClr val="tx2"/>
          </a:solidFill>
          <a:latin typeface="Arial" pitchFamily="34" charset="0"/>
          <a:ea typeface="+mn-ea"/>
          <a:cs typeface="Arial" pitchFamily="34" charset="0"/>
        </a:defRPr>
      </a:lvl1pPr>
      <a:lvl2pPr marL="0" indent="0" algn="l" defTabSz="914400" rtl="0" eaLnBrk="1" latinLnBrk="0" hangingPunct="1">
        <a:spcBef>
          <a:spcPts val="600"/>
        </a:spcBef>
        <a:spcAft>
          <a:spcPts val="0"/>
        </a:spcAft>
        <a:buFont typeface="Arial" pitchFamily="34" charset="0"/>
        <a:buNone/>
        <a:defRPr sz="1600" kern="1200">
          <a:solidFill>
            <a:schemeClr val="tx1"/>
          </a:solidFill>
          <a:latin typeface="Arial" pitchFamily="34" charset="0"/>
          <a:ea typeface="+mn-ea"/>
          <a:cs typeface="Arial" pitchFamily="34" charset="0"/>
        </a:defRPr>
      </a:lvl2pPr>
      <a:lvl3pPr marL="18097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3pPr>
      <a:lvl4pPr marL="36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4pPr>
      <a:lvl5pPr marL="540000" indent="-180975" algn="l" defTabSz="914400" rtl="0" eaLnBrk="1" latinLnBrk="0" hangingPunct="1">
        <a:spcBef>
          <a:spcPts val="300"/>
        </a:spcBef>
        <a:spcAft>
          <a:spcPts val="0"/>
        </a:spcAft>
        <a:buFont typeface="Arial" pitchFamily="34" charset="0"/>
        <a:buChar char="•"/>
        <a:defRPr sz="1600" b="0" kern="1200" baseline="0">
          <a:solidFill>
            <a:schemeClr val="tx1"/>
          </a:solidFill>
          <a:latin typeface="Arial" pitchFamily="34" charset="0"/>
          <a:ea typeface="+mn-ea"/>
          <a:cs typeface="Arial" pitchFamily="34" charset="0"/>
        </a:defRPr>
      </a:lvl5pPr>
      <a:lvl6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6pPr>
      <a:lvl7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7pPr>
      <a:lvl8pPr marL="54292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9"/>
          <p:cNvSpPr>
            <a:spLocks noGrp="1"/>
          </p:cNvSpPr>
          <p:nvPr>
            <p:ph type="body" sz="quarter" idx="4294967295"/>
          </p:nvPr>
        </p:nvSpPr>
        <p:spPr bwMode="auto">
          <a:xfrm>
            <a:off x="0" y="6092825"/>
            <a:ext cx="8496300" cy="215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0"/>
              </a:spcBef>
              <a:buFontTx/>
              <a:buNone/>
            </a:pPr>
            <a:r>
              <a:rPr lang="de-DE" sz="2000">
                <a:solidFill>
                  <a:schemeClr val="bg1"/>
                </a:solidFill>
                <a:latin typeface="Calibri" charset="0"/>
              </a:rPr>
              <a:t>Santiago, Julio 2014</a:t>
            </a:r>
          </a:p>
        </p:txBody>
      </p:sp>
      <p:sp>
        <p:nvSpPr>
          <p:cNvPr id="26626" name="AutoShape 18" descr="data:image/jpeg;base64,/9j/4AAQSkZJRgABAQAAAQABAAD/2wCEAAkGBhQSERUUEhQUFBUUFxQXGBUUFBQXFxUVFBQVFRUXFBQXHCYeGBkjGRUVHy8gIycpLCwsFR4xNTAqNSYsLCkBCQoKDgwOGg8PGiwkHyQsLCwtLC8pLCosLCwsLCwsKSwsLCwsLCwsKSwsLCksLCwsLCkpLCwsLCwsLCwsLCwsLP/AABEIAKoBKQMBIgACEQEDEQH/xAAcAAACAwEBAQEAAAAAAAAAAAADBAIFBgcBCAD/xABGEAABAwEEBgcFBQUHBAMAAAABAAIDEQQSITEFQVFhcYEGEyIykaGxB0LB0fBSYpLh8RQjU3KCFRYzQ3OisiSTs8KDo9L/xAAaAQACAwEBAAAAAAAAAAAAAAAABAECAwUG/8QALBEAAgIBBAEDAgUFAAAAAAAAAAECEQMEEiExQRMiUWGRBRQycYEzQrHw8f/aAAwDAQACEQMRAD8A7KwqUiixSlUIlEG6uPwR2IDMuaO0KAZ5OlWZ8impks3vcipfQDEZwRHZKEYU35KCBJ5xCA7NHfmEB2anySw8CNJkgwIsmSESAZkeKsIsgkGDA8U/FkOChEMDaNfJJOPaCdn1qrtrjSje840B2bXch50Q+i0VboQtVpkle6OEljAaPm172xb9Vfow/uzDSl2p+0al3GpVnFEGgNaKACi/FyXavsdgtqpGK0h7OY3Goe6la0NOYrqCyGmOg08Zqwl7QDlma5g+vNdflkSFocs29vQxGG7s4bD+0WZ9+IvieKgEEt4jH0OHx7L0G6ci3tuyC5aI++zGjwKDrGbq4EajuKStejY5O80HPzXOdJwSWO0iSJ5Y9hqx42bDtGojWDQqYZb4F82n28n0S3IL2TulVfRfTQtdkhnFAZGAuaDUNeOy9tTscCFWdPOmkdgh1Omf3GV8XO+6PM4bSGr4sRq3Qxp3pHDY4+smdSuDWjFzzsaNfwXN9Ke2G0Pq2BjYmmoBIvOptvVwPALD6c0vNanl8zrzjkCBdpmAPs8lXttGGsHLn9k7Tx8VW7NlFLsstI6QlncXSvLnHO891T4pSNpGsjnnwOSCJKmh/LlsUr1Plt+vrWs3ZpwWWj9PTQPvQyPjdrLHFtf5gDR3Oq6P0X9rl4tjtoH+s0U5yMGFPvN8FyRwwwrT0+qHwKCZj8j9a1K+hVpPs+q2yBzQWkEHEEGoIOIIIzClF3QuM+yvp6Y3CyzO/dPP7sn/AC3k5V+w7yPFdmhOA4LRMwlGha1Z+HogDWjWs4nigAqUQJRntcymodfBKxHFNQ5FQnyACXI/WoqrqrOY9k8/QqsorgbOJeTqUajOghEIzhzTLQlY8uabaoBgp0szPxTM6Wb3vFT4AZhyRJMvrYoRZKcmSgBB/eCE44lEkzHFCdmUeSQ8BRpMkGBFkyQgBRnA8U9AeyOCr4TgeSfsx7IQuwYO0a1R6QtRY6rRUgUHPE+V3xV3aDmqbSFnvsoSRvbSu+lQQqTfBvgjcrZRTdKpY3UdCbtaX9W6pGAVjZNLNlFRhtCz0+iLUJSWzdYzU2SNjHD+uNuPMK0ms7IYquoHZkNyrqoEu2dJRRYzzBISvWRtb5JHVD3trgKVpXlmmLLpeeIXZmh7Rk8bN6yfJontLi2SUCxvTGMODaZ/NXtrtwe6oNRSqzWlJKk1+s1EVyVyy9tGi9j+nxDBa2ykiKECap1Cl1wG80ZQbRvWa0XZn6W0nLNNi1pyrUNHusG5op41Ve+29TZ5GNw697S7+SAF1Ob3N/Ctr7ILLSGR9MXOOO+pr6BMW9ojjgt1jvS7oaySCsTAJIhVoHvAYlvHYuRTWcFpO+hG7UfIr6NkbVcf6fdHTZ5jKz/Cmca7GSHEjgSKjidiIunRpkjasxQNWna34/n/AMlJ0mWw4Hjq8qeKXuuBO8EfEfBQeCQPvDD+ZuXl6LSSF0xozU5eYOZ45O4gpWQUNfTxw9QvQ+8ARn8Rj8xzUWu1fVMx4VUJNA2mTY+hqvon2cdJf2uxMJNZI/3b/wCZoFHf1NIPGq+dC6i3Psi6Q9RbOqcexOKH+dtS0+BcrPjko+VR2+1nE8fglwcESZ1fEoIOBVkZIVj7ybhOBSELsU5EcCoQAZ3YO5+hVbVWM2RSV0fVFZugNlCMFCfNTiULRmrFUDjyPFNtSbMjxTbFVEsHOUq3PxTM3zSwz8fRS+gGoslOTJRjyXsuSEQIPPaHFDdmivzHJCdmh9kh4ESU4IUJRJcvrYiJIGL3uSfsvdHP1VdF73JWFk7vj6qF2Qxe1vz4qn0npJkeeJ2K1txz4/BYi8zrnyTvDWsIAvEBo4k4Z+ixySp0dHSwTVs0FitF5t5wDdgrV1Np2VVNpWcOdjlXwprKJb7RhVhDgaYt3ZZasVnmXwSC6tcyaYbaADLiSsZvwOwjTbG9J9Gopm0eDlSrTQ03FJwaFfET+8dIzZLQkf1jE8/RXNntHuagMOCXtVpAqs23RpsXZSugDb2oen0VnbRLUuPE8lcW21578F7ZbJdY660AjtOc4VoaVbQHD63hCdGEse50jDdI3ObMY3ChYGNLdhc3rXA7+0ByXSPZ/pfqLFEDFKQ8vd1jWgt7TzsNaAUGWpc26daPfDa3XiT1jIpQTmWyRNBHEHDkrToLpe1ywvs1nIpHVwJbUtDzgBiMLwcefgy09vAnBpTaZ2d2kQWXmmqxukrN1xcJyZA7siOpDNeTRr111U3LQ6Psz2WYCTF78TjWmAGGAzIJ155lVmlOjrZrocMvDZiCKFLNu6seSVdHNNL9BpoaugkvtBqI39/DUCMHGnCqywtxqWuwxwrhdcDkdhzHNdnsvQSKMNrXs4gXiBzFcctaHpbozZ5O1JDG932i3tcyMTzWvrpcPkWel3cx4OPmZoqRk6h4FBbatRzHmD+vmth0n6Msul0IDCPdAwwGrwWFjcPD0OYTMJqatCeXHLG6Y8UxY7UWPa9poWkOB2Ux+Hmlg5eNcrVaKeT6Q6MaaFps8b9ZGP19ZFW0hwXIPZRp8teYXHsnEbiTQ8sfErrTpMDtVIlZKmKw5p2LIqvizTtnOB4hCKoDaHZ8ClLw2eaNaXZ8Pil+t3okBtY0O0ZorEK0HFaEIHHkeSbak4TgeITgUIGCnSoPaTM5SowcEPolIchyUpV+jyXkuSCBGQ4hfm2dzshtx1JqKyA0Jx3Joq1cg2Jx2SmZUpIDQ4orioOdiN+Cmg5E2wFoNddNYKesoo3HDNeBeB2CNoMWt/xHmFhuk2iJH2Z3VNDn9a19CaVa11CK6qtJW7tLatJ2Y+Cp7S4gGiXyx9x0NLKlRntJ6Uhc4ftED4sz1sD+sZkaAOAa7PVdJ2hU9ocGAuinZOBmw1ElMASARUitcxSja1Vtaoc7zeYrXyVbFo1hfWl4j7QGCVn8nSiko0n9+f8AfuEsjr1HitC2uOGBAIw8Ejb59itbZagBdGevks/a5MaCpJwAGJJOAAG2qrdlW+Adjs9+UClRWruAOPy5rUWSyOe4RuoTIQXuAwArVwGvIUAVzoXoeyCGkovSSd8g92mIaw7jmdZ3UCbg0eyN1W1Jyq41IGwah+S09N9sV/Mxp12Yb2t9HGySwvyBiawHGgLHlur/AFY+QVH7DA2tr2/9Pns/ffFdH9oujTJYesaKvgo+n2mOo14/4u4sC497LtJiG2OYTQWhjmDe9pvs5kXxxITDXtYlhfvR2a2yi9QEJWO2itCkZrCw9pzhvvEACuIzyKIy7dIBBG0OBx21CSd3Z2VFVQ1aJAclW2t2C/Cuo1QpASsZOzaKSMtphmB3rF6TscQic0d9rmAbe0DltAw8lvNPNDWlcvtc16RxOQJI4/oAnNMmzm6ySQo00AP1nRSr9cP1UGirK7Kef6KTjQjePWoT1HLT4LHRFvMUrXjNp/XyK+gdEaUE9nbIDW8Mdxpj9b182xv17V072adIaNMTjhq593zqOY3LOXDL9o6NE/FPwHs81VRuxVjEewoj2VoWtDsXcAl7o2ok7sHJaihgbaO2gDIleSTVxovI+6oOOaXjkn5ZtsjfRGC1UrgcwmXW2nulV8L+0eIT71mss2uGTOEU+j8Z67QlnygO1qV/HmUvaXYhXlmkoloY02WLLZhkV620XjShHxQ2nsqTZmtxccdQV8c5uSt8GLivCHQouclf7RGqh5rz9tB3Hy8U2pRfky2SXgm56E2XycEO0Oxw1+oQLM+ueqpPPAeQK0Ch9snapxXtc+aXsxr2j9Z/PyRGPwPNAANIy0j43VmrbpIjMYbdS0lpjvx02inA1qPMBZdxxLXDiDt1pXNdj2ma2sRl0qCq606U1NFN6Pa7AKmirLRZgN6VkPJgZrXqGPzVv0LsAdaOskFeqF4AanGoaeWJ4gKs6iit+hTSZpntNKCNuvOr3HdgKfiRGLk6j2UzPbBtm5lt4cQKOGedNyXntLddfBRfLeIJwOSHasllOeaCakLQx45VQ9PbGmMscx1HNIJoNYovl/SsLobRI0Va+GV1CDi10bjTwLajgvqNx7A4LlHtO6D3nm1RZuFHtAxJOFeJ9d5C0xZ5RnU3wzJ4017UPWCRlrjhtsffu0e0AODXgUe0sdUYOrTXQtOtfn6OFoeDKC4NwF4NbUCvusAGsrBez/pOLJaTHK4CCagcSeyx9OxJuHuk7CD7q6xLbm5gYbRlyKvkg49HSwZt0eVyDiszYxRoDRsGAHAakO0S0BQJ9JVySji5+4JRo1cqKTTUZnNxpIGZcNQXOOkVkMM74xXGox8D51PMLtNlsIbxWB9o2iHNpOwYEkP3bD5JrTzqVCOqhujZhXMo0jgT40A81659W7wlSTivGS0XROWMxnA7v1VpoXSRhla4HDIjcc/raAqtgwqMRuX4PwFNXoqtWTF0d/0TpUSRteKY58d60NldVgyx/NcY6CdJbp6p5wdS6TqdsPEegXXdHSVYPrUuXKWSGRps6EYwlG6IW11DuxSn7QETSElD9bQlb6xllnf6jRY4V0bNtu7IF11eCh+3NqakDcXNrTgSuMi1Hf4lFbb3fad+J3zXZ/KwXlnO9SfwdZZK69WmFfEZ1HiE4dI45LkLdKSDJ8g/rd80VmmZf4sv/cd81VaOC8smWWcu0dRNtps8UG0WsF2BHiFzlun5v4sv43fNGb0jn/iyfiUPRRarcSs814Onx2y8KZUzNQoSSjaPELm7ekk38V/l8lMdJZv4h/C35K35VV2RHM14NhaJ6GoOKYitgc2qzWh+kr6nrLsjSKULW4VyOARNF268JNQDjTgReHr5LDJgeLm7GIZVl4qjURW0kEVxbXwoaeiLB3ABm8+X6Kjs0tTxoPVXcDq48hwTON3EXyJKQ7futJ1NGHFeA0adwp5Y+qHJ7rd9Twbj6+i/Pd2OPxK0MgjTmPrJVOk9HX8Rg8a9TtzvmrJ59PRAfJtUOKapl4ScXaMha2uaaPBB2HXwOR5JQwaytq+MEUwI2EV8ignR7PsM/A35JV6f6jkdVXaMbHo2SY0jFG63nujh9o7h5LV6H0S2zxXRxJObnGlSfACmoABPsjA4/WWxe3bxrqGW87VtjwqHPkwy55ZP2BQs1kY+iJNZQ4ZkIwbqXgFeGrfvV5wjNVJGKk4u0ZrTPSqWzEMkgq3G7I1zi143djA7Qclm9Ne0YOjLeoeABiXdwU+0XNx4bQOC6HbbMyRhZI0OaRiD6g5gjaFxbpj0anY68bxgDqBxYQGk1u3y7vmmsANrrGS5uXS7ZWuhnHmtfUw9sjqa6jXn80To1ETaomgnvZCuV0k4cAm9JkCPZ7rBuHedvxoK6ze2KPRGyuktLbuF0OJOwEFuHIkJ6C3JX5MMj28m26KskibcmdfjJIje41czGlHO+yTtyrsy1QaQclQaUoIxA0d8AnE9mNrgRzc5vkTsraaOtRdGC7PI8R9eaU1kIKft/ke0U5yh7v4LONtEC1WESUZS9ewptwTlnjvUAqSdSvLNo24Nrjmdm4bt+tV0+B5ZfQvqtQsUfqce6ReyV7Dfszg4HNjsBX7p1DUsfJ0MtbSQbNKf5WF4HNuK+mH2RTg0cNf1Vdlwj4OCskvJ86aI9m+kJqmKzvAGfWFsQPDrSKnhkj6Q9ntugB6yzuoMasdHJzAY4nyX0qyKmAoApGIHf5jwyVHFF1NnyKCWO2EHwI8wV0/o704Bjbfc0GmIJAyz+fNbXpp7MLNbQXtAgn1SMHZcdQlZrG8UI35LiFJ9HWl8cjReYQHxn3hm18bt4III2pDVab1I8djum1GxnVW9JIX+/Gf/AJG/NF/teLaz8YVXorTkc8QfQOFPeaD4g6/kpdbD/Dj/AO0z5LzbybW027O6kmrVFAFMFDBUgvZnnwoK9BUAVIIsAgKmChBTCLAK0qYQwVIFSRQ7o+SjuPwT8M9yRw1OFfwmvo/yVRDJQg7CrKdovxk5X2g8Cbv/ALDwWWWO6NF4PbKzS6JBIBIodmwfNX1nKqLCrFr6DjgojwVnyx0OwJ3fP5ryY9nwCB1hJDdWZ5ZIj3V8SrGfkM45c0AtRScuK8cFIC5iUmRfqUYNUyKIJASCmGsorWocbamqYa1AEHDGm30/NSIUYwTU0OO7UMlJBAGRlQuf+03ThgsxDIw/r3OhBOWINAGjE4i9vuhdAtYwu83Hds5/BZnphoVtogDHA3g4PjLTdcxzc3g8CRTXVWIOAOsEhbI+SrRGWtNQbxdk1gbne3GhzK6J0H6HSQ/4go5wYXCvdreJGGRAI51QdH6CdHbhDJekZZ7todebm9zWsjc4DE3aOxx20zXS46Njc92TWlx/laKupyCtCKXJjOTftMdaLNetMobjiwcKRMqBuqSrbR1hutIOs/kqTRloc6QyP7zzedurqG4YDgFpYG1xXGyPdNtfJ6HBGsasudAxtDCAKPBodu0U2CnmOCuo4lS6Ehxc7gOJOPy8VbySHujPWd66un/po4mrVZpck7mO8+Q2phoA37BtQrPDdzxJz5IsZrjrOW5v55/otWLImI9ZxPkF69SIQnFVLAJzguS+2no71kLbUwduHsv+9Eanxa6p/rK6zO7BZrT9mbNG+J1C2RrmkHePnQqkmaQR8/8ARrTroHnC8x2DhXhRzdjtWw7sxq/70Wf+IPwn5Ln0V6KQVwcx+O5zHfMELqX7ez7ngFwdfigpqTi3fx/xnX0k5OLVleFIFQBUgu9YiFBUqoYKkEWAQKbShtKmCiwChe1QwVMFFhQRpVk/txb6eeXrRVYKsdHuqCPrH80PkDYaKlvRsf8Aaa0+IqfNPNfiNypejU1Ybutj3N5HtjydTkrnq6cSqIhjNn1lSvZKLMG0UmjFWKBi7DmPVTIQpDgigqSp5NETG4NN1xa4NOxxaQ08iQV89n2iaTPvv/BIfivoZ8tFg2aFBMlZ2MuyyNuuOIAcS3NwwILU3pYKV3Lb/FiOrm41UFL93VHM/wC/Gkzk6XlG/XyX7+9+lHe9PyhP/wCV1QdF3Vxm/wDpcf8A3Qm9G448HWprakntR0x3AvTK9Julmf2FmtQlb08UvqzmP9t6Tfif2nlE4eV3cuu+y7SMslh/6i/1kcsje2CHFpDXswIGHbIHBVQ0VED2rYwV/wBPx3g/BXfRJrGulYyUSAiN5IINCC9hFRuuY71XPhSg2pydfKdFtPnl6ii4RV+U1f8Akv3Yk121O87OSQnZedXPVwCfkpy2IDxQV2LnnVZn7To5jrQ99O0QyOoND2CSKEY++7wRelB6uxuaDi+5GN941d/tD/FMRQG8w/fLjwuuw8SPBUfTa1Vlij1Na55G9xLR5Nd+Ioyz242ymGF5Eiu0XBW9woruxsNaZqr0XkfrUtNoWGrr5ybl/MR8B6hcjHHfJJHfnNY8bky5skNxgGsepzKLZ241QC+uAy9UcG62g1rtpUqR5yTcnbGL+e9FhBI+qnekbRJQAeW3ahSTF3eNd2Q8EvlzRhx5N8Wnlk58FnJIBm4DiR8SgmYHJzTwIPoql7gNQ8FX2sg5geASj1teBtaC/wC4vrSVnbaTex20VbbNLyQisT6UxuO7TDxBy5UX6wdJG2xpHVmOVhGGbHVqOw7URndONBmVeGojm4XZnPTzwd8o5D7RtGsitzi3/Ma2VwGouc5rqcbt7mVU/wBru2+St/aZKHaReR3WthaOUYx51J5qs6ln2m+CJ0+whfg1ykCoVXqZICVUgVAL0IJCtKmChgqQKAChTCGCiIAkCm7C+juKTCLG6hB2KSTXdDiP2iRn2mhw/pND5PHgtFaTV5A1YLGaKtvVWmGTVUsPB4LPVzTyWoExqTtUeDN9j7G48ASvLy9gFGOPIep+CgCgqTvVCJIDmEFuaZJxU+CAFSc1T23RV2WWQwiRr7hv4OLaMDXC5mMW1qBr3LQtCi80ClSaTSfYVFyTauig7WcRv66E401UKhZdNNJ6t1Wv+w8UdyHvDeKo9qkDX1jADnVrTAEDWd9daBbpY5m3ZWtNMcRi07QcwVzpxlDk68JrJxRCfQ8EpxZQ/aZ2T5YHmF5oPQbrPOXMeHMc0txwd3mkbjlngvzLG5oBY683Z73maHyXtmtxrRwLXbD8Nq3jrM0YOG7h+Hz9haf4fp55Fl2rcvK4+/yaCSegzB3IL5g/Ac1RaS0rdAAzJ/VJxaX7WBoR6pdapxfJtPSJrgv5zR4+6CBvcbrqcaN9Vj+llTbQcaGGOn4pAac1p4rQJGg66g/n5lC0xohs4aQaObW66lRQ5tP3TnhkRrxCcnKOfHUOznxhLBlua4KSwMNMBUk0A2k5LYWWy3WBo1ZnadZ8fQKq0NotzCXSChBIbjXi7hTLjuWhjO9U0uJwW6XZfV51NqEekfoodZXrX3ncFC0TagoNNG7zh805KSirYnGLk0kevfecTqyCi96/E0CUmnXEyTtts7uPHSSRGeZVVqtCLarSqW22pJzkNxjQhpW2ak7oeERwgHvvN67rAOFTswAVXZYOtlx7rcTx1fW5X+DW4DwzJ3kp/RRcYufyc3WyU5KPwch6Xx9ZbrRuc0cLkHpRqo/7Y+43wHyWvt9jfLbbQMAXm7WmDG4sJp/psDQCcb6J/c+La7/b8kZNVig6mZxwZJK4h1IFQUl0TAIFJDBU2lAE2lEahBECmyaChTBQgUQFSFEwphQCkFBZIcf2osM/jl8ltdHzdYxjh77WnmQD618FibIagj6xWu6DG/HdP+U5w5Htt/5EclC7KTRorU26wNGrz2oAU9ISVdRBCu+zInD3gmXnFKQO7YR7SUeADCUa1W2211NBkvxKUtxAaTrUMtFCJnq9x2YDln518Ey2x3mnIOFKHZUV+SrrPUYHNNW2O8GujJoKXqVOrE010KwyPih3Cluv4A2i2vhoJcATQOAJbU1pXZlrw3pyO03hmKqvteliwhrrr2nC+1xLaihpXDHLA6ig2i1NLagtbRIy4HlyV+npKPwOKRs8lKAZlAZZJrQXuhjfKG1q6mGGquRP3RjuRdHWV3eqOSXlFvkspK6L2yWgtFCrGDShbw2KlibRfnSKilKDuLLShGaqSNlY7Wx4wOeo5ozodixtntJCubNpxwzN4b/muli/EE+MiOVl/D2ucbLdrdqm11cfDgq86Ya4UILdutNQzgjAgqdRqIzqMXwTptPKFymuSU8lFUWu0p62vWetdoxXLySOrjjwDtM6q7bP4olotCHo2DrH3jiBlx+vrFVxY3lkoormyrFByY9oywlrRtOJ5qz/AGcNxOfpx2KURp+SHM4uN1o47AN67+xQjSOBuc5WzIMj/eSPIIc976g4EUcQAeQCLe3qWkHASyjY848QHY+KWoNvmF5PPfqSv5PQYq2KiqUgor0L1xxAgUwhtRFBJIKYUWqYQWJhTCgptQBML0FRUggkPZn0ctR0JtgZPMw++wPHFjqHyk/2rKR5jirLRrqWqOmx/wD45EXXJDju4Npa7aAcKFx2n4IgLqVw4LNxH/qo/wCr0TelJT1hxPiUp6snbG1hjxGi4gnBcNXFN2s4BUVcByRGvO0rWGd9NGE9Ou0xx0ir7XNUgc/BSY8mtSfopSXvnh8UyLVQRwqk5rcY3tDTi9wbQ1pjhU7EwVV2/wDxI/5j/wASq5P0stjbUuC+GgbQ9xJZCyvvF9cODQa+SPD0Liab05637tOriHEVq7mablfzuIhcQaENJBGYNNqyOjT1jC6Ttux7T+0c9pxWE4QxeLGITyZrV0Xsml7NEADLCwNyaHtwGwNblyCxvSDSVkdKHQPq5xN8XHtaTnea5wGJ1jntTNsGax2lmgONAsJ5vUW2jWGFY3uTNAJCV5fVboR5MEZJJJaMSU+M1z5qh6LsJfUm2iiCVF6yZdDrLWist5aatNCqsFeuKpZJfSaUvsrryPFUNstWKlAeyePzVbbDipbBdHrpC43Rr+qK+sUIa0AfRVJonv8AIq7BwXc0eJQhu8s4Wsyuc9vhD7YydjRtJR7rWNwBJ+07Acm5lD0Q0EVOJ2nPxXukj3uBTb6FE+aMtpKP944nM3Tyc0EeqT6pWOmf8Z/CP/xsSK8jqP6sv3Z6PF+hfsf/2Q=="/>
          <p:cNvSpPr>
            <a:spLocks noChangeAspect="1" noChangeArrowheads="1"/>
          </p:cNvSpPr>
          <p:nvPr/>
        </p:nvSpPr>
        <p:spPr bwMode="auto">
          <a:xfrm>
            <a:off x="63500" y="-1555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26627" name="AutoShape 2" descr="data:image/jpeg;base64,/9j/4AAQSkZJRgABAQAAAQABAAD/2wCEAAkGBxIPDxAQEBAQDxUUEBQSFxgRERQUGxQXFhYXFxQXFhUYHCkgGR4lHBUXJD0jJikrLi4uIx8zODMsNygtLisBCgoKDg0OGxAQGzQkHyUxLTAsLSw1LCwsLC8sLCwsNCwsLCwsLCwsLCwsLCwsLCwsLCwsLCwsLCwsLCwsLCwsLP/AABEIAMIBAwMBEQACEQEDEQH/xAAbAAEAAwEBAQEAAAAAAAAAAAAABQYHBAEDAv/EAEQQAAICAQEEBgUIBwcFAQAAAAABAgMRBAUGEiETIjFBcYEHUWGRsSMyQlJyk6HRFBdjgrLB0hU0U1Ric3RDVYOi4TP/xAAaAQEAAwEBAQAAAAAAAAAAAAAAAwQFAgYB/8QALxEBAAICAQMDAwMDBAMAAAAAAAECAxEEEiExBUFhE1FxFTKBM1KRFCIjoUJDU//aAAwDAQACEQMRAD8Aiz1LyQAAAAAAAAAAAAAAAAAAAAAAAAAAAAAAAAAAAAAAAAAAAAAAAAAAAAAAAAAAAAAAAAAAAAAAAAAAAAAAAAAAAAAAAAAAAAAAAAAAAAAAAAAAAAAAAAAAAAAAAAAAAAAAAAAAAAAAAAAAAAAAAAAAAAAAAAAAAAAAAAAAAAAAAAAAAAAAAAAAAAAAAAAAAAAAAAAAAAAAAAAAAAAAAAAAAAAAAAAAAAAAAAAAAAAAAAAAAAAAAAAAAAAB6vV2gSFewtVJKUdLfJPsarl+RDPIxR2myaOPlnvFX51GxtTXHinp7oL1yrkl8D7XPjtOosW4+SsbmrgJUIAAAAAAAAAAAAAAAAAAAAAAAAAAAAAAAAJzdjdq3XTePk64vrTa/CK72VeRya4Y+VrjcW2afhqWxt3dPpEuirXF3zkuKT832eRjZeRkyT3lt4uNjxR2hLEKwMCA3g3X0upjKU4qmSTfSQSi1jvl3NeJZw8rJSdRO/hUz8XFeJmY18si1WjlWoyalwT4nXNrCnFPGUbtLxbtHn3YF6TXv7Oc7cAAAAAAAAAAAAAAAAAAAAAAAAAAAAAHbsbZ0tVfXRDk5Pm/qxXOT8kRZskY6TaUuHFOS8Vht2z9FDT1QqrjwxisL837Wedveb2mZelx460rFY9nScuwABW96LZX2V7PqeHb1rWvoUp8/ByfItceIpE5Z9vH5U+TM3mMVffz+HftjYdWo0r07iopRSraXzGliLRHiz2pfr/yly4K3x9H+GK6rTyqsnXNYlCTi17UehraLRFoebtWazNZ9nyOnIAAAAAAAAAAAAAAAAAAAAAAAAAAAC17hTtqnbdVpZ6l8KrzGUY8Geb7fXhFHm9NoitraX+D1Vmb1rv2XX+3tX/2y772Bn/Qxf3tL/UZf/nLi2lvlbplF36CytSeE3ZHm13cjvHw65P23RZObbH+6mnB+suP+Vl94vyJf02f7kX6nH9p+suP+Wl94vyH6bP9x+px/asO6ujnwz1dy+W1D42n9CH/AE4eSKnIvG4pXxC5xqTqclvMp8rrTKfSXolXrFYuXSw4n4x6rfwNr0+/Vj19mF6jjiuTf3VEvs8AAAAAAAAAAAAAAAAAAAAAAAAAAABpXopfyGoX7WP8Jj+pfvj8Nn0z9tvyvRnNRHbwbJjrNPOmXLKzF/Vkvmslw5Zx36oQ58UZaTWWI6nTyqnOua4ZQk4te1Hoq2i0RMPNWrNZ1Ke3H2J+l6lOSzXVicva/ox83+BW5mb6dNR5la4WD6uTc+IbCjBehAM19K//AO+m/wBqf8SNb039tv4Y3qn76/iVFNNlgAAAAAAAAAAAAAAAAAAAAAAAAAAALl6MdoqvUzpk8K2HL7UeePNN+4z/AFDHukWj2aPp2TpyTWfdqRjNwAz70mbC5LWVrsxG3Hq7Iy/l7jU9Pz/+uf4ZPqPH3/yV/lZt0Nlw0ukrjFqTmlZKS+k5Lu9iXIp8nLOTJMyu8TFGPHEQmyusgGO797S/SNdZwvMa/k14r5z9/wADe4WPoxRv3ee52TryzrxCultTAAAAAAAAAAAAAAAAAAAAAAAAAAAAfSi6Vc4zg3GUZKSa7muw5tEWjUvtbTWdw2XdfeCGupUk1GyKSnD1P1r2MwORgtitr29no+NyIzV37+6bK6y+eoojZCUJpSjKLi0+9PtPtbTWdw5tWLRqVY3VulpbrNm2tvg69En9Op93l+Zb5ERkrGav8/lS41px2nDb28fhaymvqvvvvKtJU6q5J3TWEl9BP6T/AJFzicaclt28Qo8zlRjr018yyTJusF4HwAAAAAAAAAAAAAAAAAAAAAAAAAAAAA6NBrbNPYrapuEl3r4Nd69hxfHXJGrQ7pktSeqs6aDsX0iVySjqoOuX1605Rftce1fiZeX0+0TundrYfUqz2yLJTvPo5rK1VP701F+5lOeNlj/xXI5WGfFoV/fHamlnCu+nU1fpFElOvhlxOS+lB47mi1xcWSJmtq/7ZVeXlxTEXrb/AHQ4NrekVygo6avgk4rMp4fC8c+GPf4v3EuL06Ind57IcvqU61SFFvulZKU5yc5SeW5PLbNKtYrGohmWtNp3MvmdOQAAAAAAAAAAAAAAAAAZA9ax28vHkfImJ8Psxp4fXx9dPpp2Z6OuyzHb0cJTx48KObWrXzOnVa2t4jb3UaWyrHSV2V57OkhKGfDiQretvE7LUtXzGnxOnLziXrQNwcS9YHoDINvOL2oaNw9yAbA84kDb1MAB5xAe5AAOJesGwBkAmAbA9ksdvLxPkTE+H2Y15eH18Mg2ZAAAAADt2Rs2eqvhRX2yfNvsil86T8CLLljHWbSkxYpy2isNf2Hu3p9HFKFalPHOc0nJvx7vBGFl5F8k7mXocPGx4o7R3SWp08LIuM4RmmualFNe5kMWmJ3CW1azGpZXuVuwtbbOy3KprlhpcuOX1c9yS7fI2uVyfpVitfMsTicWM1pm3iGq6bTQqioVwjCK5JRSSXkjFtabTuW5WsVjUPb6Y2RcJxjOLWGpJNPxTPkTMd4JrEx3ZnvbutHSX03Ur5Gd0IuPb0cnJcvsv/53mvxuVOSs1t5iGNyuJGO0Wr4mYaP/AGdT/g1fdx/IyvqX+7Y+nT7Q+FVelnKUIR00pR+dGKrbj3c0uaOptkiNzMuYjHM6iIVnfrdaqWnnqKYRqsrTnJQWFOK+dlLllLnkucPk2i8VtO4lR5vFrNJvWO8JvdrQVPRaVuqpt0Vttwi2+qu14K2e9oyW7+61x6U+lXt7OudekViqcdMptZUGq1Jr1qPa+xnG8mt99JJjFE67b/hwbf3Vo1VUkq4VWYfBOEVFp93FjtXsJMPKvjt53CLPxMeSs9tSi/RzoYPRy6SqEpK+yL4oRbWMJrLXrJudkn6vafZBwMdfpzuPdO62eionXXbGiuVjxBSrj1nlLtxjtaK1fq2iZrvstXnFSYi2o2/W0N3tLfBxnRWsrk4xUZL2qS5imfJSdxJk4+O8amGM67RSr1FmnXWlG11L/U+LC9/I9BTJFqRf+Xnb45reafOm0bO2LTVTVW6qpOEIxbcIttpc2213s8/fNa1pnb0ePDStYjTk3l2FXdpLoQqrjPg4ouMIp8UesllLvxg7wZ7VyRMyj5GCtscxEd2PaLnbUv2kO37SN6/7Z/Dz9P3R+W6f2bT/AINP3cfyPN/Uv93p/p0+zLt+93f0S7pa18ja+WOyEu1x8O9ea7jZ4XI+pXpt5j/th83jfTt1R4n/AKXndDQ1S0GmlKquTdSy3CLb7e14M7lXtGW3f3afEpWcNZmPZS99tnOzakaKIRTnXWkopJZfFlvHcks+RocTJ04Ou3yzuZj6uR0VjzpeN391dPo4rEI2WY52TSbz/pT+avAzc3KvlnvPZp4OJTFHjcpqyqM04yjGSfapJNPyZBFpjvCxMRPaWE7Vio6i+KSSV1iSXclJ4SPSYu9I39nl8va8/mWt7r7Erq0dEbKq5T4FKTlCLfFLrNZa7s48jC5Ge18kzEt/jYK0xREw7dobFptpsr6KuPHCUcqEU02uTTx3HFM162idpcmGlqzXTELanCUoSWJRk4v2NPDPRxO43DzNq9M6l+D6+AAC+eiilO3Uz71CEV7FJyb/AIUZfqU9qw1fTKx1Wlbt8NfPTaK62rlNKMU/q8UlHi8slHjY63yRWfC/y8k48U2qyHT7Vvrs6WN1qnnOXOTz4pvn5m7OHHMamGBGa8TvqazuHUo7Poa+kpzftcpyyYnMn/mn4bvCiPoxP37q/wCkza91U6qK5yrjKDnJxbTk84SyueF/Mten4aW3a3eYVfUc16zFY7Q+Ho12xdO+ensnO2HROa425ODTiuTfPD4uw65+GlaxevaXHp+e9rTSZ3C67w0qemtUu5KS8YyUl+KM7DOrw080bpO0iRpVc2Xut0Ouu1jt4nY54io4xxtN5eefYWsvJ68UY4jwp4+J0Zpyb8uve7Wwp0WolNrrVSrivXKacUl7/iccak2y1iPuk5V4pitv7Pruv/cdJ/x6/wCFHOf+pb8vvH/pV/CP2rut+ka+nVu1xVah1VHm3CTkutnlzfqJcfJ6MU49eUWXideaMm/Cf1F8a4SnOSjGMXJt9iS7WVYiZnULdrRWNyrno+uVmmusXJT1d014Saa+Jb5tem8R8Qp8G3VSZ+ZSm1NiUamymy6Lk6m3DrNLLafNd/OKIcea9ImK+/lNlwY8lotf28OraN866pzrrd0km1CLS4n4s4pETOpnUJL2mtdxG5ZXubpZaraanaucZzvnlYxJPksd3Wa5ew2eVeMeDVfiGFxKTk5G7e3dpm39d+j6W+7scK5OP2nyj+LRkYcfXkivy2s+Toxzb4fTY+sV+npu+vXGXm1z/HJ8yU6LzX7OsV+ukW+7Jt4Nnfo20pVpYi74WR+zOSa9zyvI28GTrwb+JYOfH9Pka+YbMYL0Ti2ho6tXROqeJwmsZXc12NP1pndL2x3i0eYRZKVy0ms+JfjYGien01VMmm648OV34bw/cfc1+u82+5hp0Uiv2Q1FKlty2T7Y6KGPOWG/cWJmY40R95lWrWJ5cz8QmN4dZKjSX3QWZQrbXfh+vy7SvhrFrxWfdZz3mmO1o9mMLal6s6Xp7ePOeLjlnPv/AA7D0P0ceunTzkZsm+rqdWwdK9Zrqoy59Ja5z5dyzOfvw/eR57RixTr7OsFZy5ohtOpuVVc7JclCDk/CKy/gefrE2nT0lp6azKM3U2m9Xo6rpfOacZfai2n/ACJeRi+nkmqHjZfq44szr0h7O6HXSml1boqxfa7Jr3rPma3BydWLU+zH5+PozTP37qwXVIAAWPcXbMdJqvlHiu2PRyf1XnMZP2Z5eZT5uGcmPt5hc4WaMWTv4lrd9MLYShNKcJRw0+aaZhxM1nceW/asWrqe8SrdG4WjhPjxZNLmoTnmPwy14stzzssxralHAw1nbi9G22YyrlpJNKdcpSgvrQbbePBt+TRJz8UxMZI9/LjgZomJxz5jelm2zsSjWQUb4cWHmLTw457cNFPFmvjndZXMuCmWNWh+dibAo0UZKmGHL50pPik8dib9XsPuXNfL+6TDx6Yv2wiN+tsxqhVp4vNltteV9WCmm2/HGPf6ibiYZtM39ohX5meKRFI8zMLUVF1C7u7bWpeorlhWU3zg0u+Kk1CS8ljxRPmwzjiLe0wgwZ4yTavvEqp6UdmWZr1KlKVaXA45eK5d0ku7PZ449Zd9OyVj/b7qHqWO37/Zct1/7jpP+PX/AAooZ/6lvy0OP/Sr+FS3y3r1Ok1kqaZVqKhCXWhl5a588l7i8XHkx9VlDl8vJiy9NVR2vvHqdWuG63MfqxSjHzS7fMv4uNjxzusM/LycmWNWloHow/uL/wB+fwiZXqH9X+Gt6d/R/l998d2rNfKh12xq6PjTypN9Zxw1j1cJxxuRXFE7je0nK41s0xNZ1pY6K+CEYuTliKWX2vCxl+0qzO5WqxqIhCbv6KC1Ou1EMYsvUE1+zilPH/k4/cWM15mlaz7Qr4MdYve8e6I9KWu4NNVSnztsy/sw5/FxLHp1N5Jt9lf1K+qRX7vt6Mdbx6OVTfOqxr92XWX4uRz6hTWXq+776bfqxdP2c3pH2dmek1KXzbo1S8HJOL96a8zrg5O1qfDnn4+9L/K8me02cbo7x9Bq7tLbL5Oeos4G/oTc3y8JfHxNTk8bqxxevnUMfi8noyTjt4mZ00cy2wz7bm11o9txsl8x0Qrn7Iyzz8mk/eaeLD9Xi6jztk5s30uX1T41C+dWyH0ZxnH2NSi1+KaZmd4n5ana0fCtR3A0XSceLcZzwcfV8OzOPMuf67L06Uv0/D1bRfo/2alq9dfwpKFs6YYXJdduSXglEm5uWZx0r8bQ8HF/yXt9uyY9Imu6LQTinh2yjUvB85f+qZBwadWWPhY5+TpwzH3Qvoq1uY6ihvslG2Pg1wy/hj7yx6lTU1sr+mX7Wp/KQ9Jmzuk0iuS50zT/AHZdWX48L8iLgZOnL0/dL6jj6sXVHsys22EAAAE9sXe7VaSKhCUbILsjanLH2WmmvgVc3Dx5J34n4WsPMy4o1HdKar0i6mUcQrprfrxKT8svHxIa+nY4nvMynv6lkmNREQqNN0oTU4ScZJ8ScXhp+tMvTWJjpnwoRaYnqjyuWzvSNdCKjdVC7H0oy6NvxWGn5YM+/p1Z71nTQx+pXjtaNv1r/SRdKLVNEKn9acnNrwWEviKenV82nb7k9TvMarGlOt1c529NOTnPiUnKXPLTyvLl2F+KVivTHhnze026p8rJ+sHW/sPu3/UVP0/F8rn6jm+ENodt3UaiWprcVObk5ZWYvjeWms9mSxfBS9Oi3hWpyL0v118pPV78au2uddi08ozi4tOp80/3iCvBxVncbT25+W0dM61+DRb76umqFUOh4YQUFmtt4SwsviPtuDitM2nb5TnZaVisa7Ifa+1LNXa7reHicVHqrCwuzlksYsVcdemvhXy5bZbdVvLiJEac2NvVqdHV0VPR8PE5daGXl4zzz7Ctm4mPLbqstYeXkxV6a+Hf+sHW+un7t/1EX6fi+Un6jm+P8ObXb7a26Dg7I1p8n0UOFv8Aey2vI7pwsVZ3pzfnZrxrZs7fPVaeqFNfQqMFhZrbfrbb4ubyxfhY72m0mPm5aVitfZH7b23drZxnc45jHhXBHCxnPZntJcOCmKNVQ5s98s7s/Ww9vXaJzdDh10k+OPEuWcd69bPmbj0yxHU+4eRfDMzV36/fTVX1uuxUuLcXyraeYyUk11vWkRV4WOs7jaW/Oy3jU6dH6wdb+w+7f9Rz+n4vl1HqOb4Ve+xzlKcsZlJyePW3l/Eu1iIjUKUzudysmn371sIRhxVS4YqOZwbbx3t55sp24GKZ2u15+asaQ22NqWau3pruHi4VHqrCws45Z9pYxYq4q9NVbLltlt1W8uzYm9Gp0a4a5qUPqWLiivDmmvJkeXiY8vefKTDy8mLtE9vlM3ekfUuOI1UQfr60vcslePTse+8ysT6lkmO0QjNm74arTwlCvoutZKyTlXluU3mTeGie/Cx3ndtocfNy441XTm25vFfrVBXOGINtKEeHm8c3zfqO8PGpi3NXGbk3za6nPsba1ujt6Wlx4nFxfEspp4fZn2I6y4a5a6s4xZrYrdVUvq9+NXbXOufQOM4uLXRvsaw/pFevBx1ncLFufltGp0rKLqkAAAAAAAAAAAAAAAAAAAAAAAAAAAAAAAAAAAAAAAAAAAAAAAAAAAAAAAAAAAAAAAAAAAAAAAAAAAAAAAAAAAAAAAAAAAAAAAAAAAAAAAAAAAAAAAAAAAAAAAAAAAAAAAAAAAAAAAAAAAAAAAAAAAAAAAAAAAAAAAAAAAAAAAAAAAAAAAAAAAAAAAAAAAAAAAAAAAAAAAAAAAAAAAAAAAAAAAAAAAAAAAAAAAAAAAAf/9k="/>
          <p:cNvSpPr>
            <a:spLocks noChangeAspect="1" noChangeArrowheads="1"/>
          </p:cNvSpPr>
          <p:nvPr/>
        </p:nvSpPr>
        <p:spPr bwMode="auto">
          <a:xfrm>
            <a:off x="63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4" name="17 Subtítulo"/>
          <p:cNvSpPr txBox="1">
            <a:spLocks/>
          </p:cNvSpPr>
          <p:nvPr/>
        </p:nvSpPr>
        <p:spPr bwMode="gray">
          <a:xfrm>
            <a:off x="-180975" y="404813"/>
            <a:ext cx="5500688" cy="1439862"/>
          </a:xfrm>
          <a:prstGeom prst="rect">
            <a:avLst/>
          </a:prstGeom>
        </p:spPr>
        <p:txBody>
          <a:bodyPr lIns="0" tIns="18000" rIns="0" bIns="0"/>
          <a:lstStyle/>
          <a:p>
            <a:pPr algn="ctr" fontAlgn="auto">
              <a:spcBef>
                <a:spcPts val="600"/>
              </a:spcBef>
              <a:spcAft>
                <a:spcPts val="0"/>
              </a:spcAft>
              <a:buFont typeface="Arial" pitchFamily="34" charset="0"/>
              <a:buNone/>
              <a:defRPr/>
            </a:pPr>
            <a:r>
              <a:rPr lang="de-DE" sz="3200" b="1" cap="all" dirty="0">
                <a:solidFill>
                  <a:schemeClr val="tx2">
                    <a:lumMod val="50000"/>
                  </a:schemeClr>
                </a:solidFill>
                <a:latin typeface="Estrangelo Edessa" pitchFamily="66" charset="0"/>
                <a:ea typeface="+mj-ea"/>
                <a:cs typeface="Estrangelo Edessa" pitchFamily="66" charset="0"/>
              </a:rPr>
              <a:t/>
            </a:r>
            <a:br>
              <a:rPr lang="de-DE" sz="3200" b="1" cap="all" dirty="0">
                <a:solidFill>
                  <a:schemeClr val="tx2">
                    <a:lumMod val="50000"/>
                  </a:schemeClr>
                </a:solidFill>
                <a:latin typeface="Estrangelo Edessa" pitchFamily="66" charset="0"/>
                <a:ea typeface="+mj-ea"/>
                <a:cs typeface="Estrangelo Edessa" pitchFamily="66" charset="0"/>
              </a:rPr>
            </a:br>
            <a:endParaRPr lang="es-CL" sz="3200" b="1" cap="all" dirty="0">
              <a:solidFill>
                <a:schemeClr val="tx2">
                  <a:lumMod val="50000"/>
                </a:schemeClr>
              </a:solidFill>
              <a:latin typeface="Estrangelo Edessa" pitchFamily="66" charset="0"/>
              <a:ea typeface="+mj-ea"/>
              <a:cs typeface="Estrangelo Edessa" pitchFamily="66" charset="0"/>
            </a:endParaRPr>
          </a:p>
        </p:txBody>
      </p:sp>
      <p:pic>
        <p:nvPicPr>
          <p:cNvPr id="26629" name="3 Imagen" descr="Templa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2 Imagen" descr="logo_ISPAB_versiones-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333375"/>
            <a:ext cx="4591050"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itel 5"/>
          <p:cNvSpPr txBox="1">
            <a:spLocks/>
          </p:cNvSpPr>
          <p:nvPr/>
        </p:nvSpPr>
        <p:spPr bwMode="auto">
          <a:xfrm>
            <a:off x="684213" y="3140075"/>
            <a:ext cx="7704137"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ja-JP" altLang="es-CL" b="1" dirty="0" smtClean="0">
                <a:solidFill>
                  <a:srgbClr val="10253F"/>
                </a:solidFill>
                <a:latin typeface="Calibri" charset="0"/>
              </a:rPr>
              <a:t>“</a:t>
            </a:r>
            <a:r>
              <a:rPr lang="es-ES_tradnl" altLang="ja-JP" b="1" dirty="0" smtClean="0">
                <a:solidFill>
                  <a:srgbClr val="10253F"/>
                </a:solidFill>
                <a:latin typeface="Calibri" charset="0"/>
              </a:rPr>
              <a:t>Análisis del proyecto de reforma al Sistema de </a:t>
            </a:r>
            <a:r>
              <a:rPr lang="es-ES_tradnl" altLang="ja-JP" b="1" dirty="0" err="1" smtClean="0">
                <a:solidFill>
                  <a:srgbClr val="10253F"/>
                </a:solidFill>
                <a:latin typeface="Calibri" charset="0"/>
              </a:rPr>
              <a:t>Isapres</a:t>
            </a:r>
            <a:r>
              <a:rPr lang="es-ES_tradnl" altLang="ja-JP" b="1" dirty="0" smtClean="0">
                <a:solidFill>
                  <a:srgbClr val="10253F"/>
                </a:solidFill>
                <a:latin typeface="Calibri" charset="0"/>
              </a:rPr>
              <a:t> que se discute en 2º trámite constitucional</a:t>
            </a:r>
            <a:r>
              <a:rPr lang="es-CL" altLang="ja-JP" sz="3600" b="1" dirty="0" smtClean="0">
                <a:solidFill>
                  <a:srgbClr val="10253F"/>
                </a:solidFill>
                <a:latin typeface="Calibri" charset="0"/>
              </a:rPr>
              <a:t> </a:t>
            </a:r>
            <a:r>
              <a:rPr lang="ja-JP" altLang="es-CL" sz="3600" b="1" dirty="0" smtClean="0">
                <a:solidFill>
                  <a:srgbClr val="10253F"/>
                </a:solidFill>
                <a:latin typeface="Calibri" charset="0"/>
              </a:rPr>
              <a:t>”</a:t>
            </a:r>
            <a:endParaRPr lang="es-ES_tradnl" altLang="ja-JP" sz="3600" b="1" dirty="0" smtClean="0">
              <a:solidFill>
                <a:srgbClr val="10253F"/>
              </a:solidFill>
              <a:latin typeface="Calibri" charset="0"/>
            </a:endParaRPr>
          </a:p>
          <a:p>
            <a:pPr algn="ctr" eaLnBrk="1" hangingPunct="1"/>
            <a:r>
              <a:rPr lang="es-CL" altLang="ja-JP" sz="3600" b="1" dirty="0" smtClean="0">
                <a:solidFill>
                  <a:srgbClr val="10253F"/>
                </a:solidFill>
                <a:latin typeface="Calibri" charset="0"/>
              </a:rPr>
              <a:t> </a:t>
            </a:r>
            <a:endParaRPr lang="es-CL" altLang="ja-JP" sz="3600" b="1" dirty="0">
              <a:solidFill>
                <a:srgbClr val="10253F"/>
              </a:solidFill>
              <a:latin typeface="Calibri" charset="0"/>
            </a:endParaRPr>
          </a:p>
          <a:p>
            <a:pPr algn="ctr" eaLnBrk="1" hangingPunct="1"/>
            <a:r>
              <a:rPr lang="es-CL" b="1" dirty="0" smtClean="0">
                <a:solidFill>
                  <a:srgbClr val="10253F"/>
                </a:solidFill>
                <a:latin typeface="Calibri" charset="0"/>
              </a:rPr>
              <a:t>Héctor </a:t>
            </a:r>
            <a:r>
              <a:rPr lang="es-CL" b="1" dirty="0">
                <a:solidFill>
                  <a:srgbClr val="10253F"/>
                </a:solidFill>
                <a:latin typeface="Calibri" charset="0"/>
              </a:rPr>
              <a:t>Sánchez R</a:t>
            </a:r>
            <a:r>
              <a:rPr lang="es-CL" b="1" dirty="0" smtClean="0">
                <a:solidFill>
                  <a:srgbClr val="10253F"/>
                </a:solidFill>
                <a:latin typeface="Calibri" charset="0"/>
              </a:rPr>
              <a:t>.</a:t>
            </a:r>
          </a:p>
          <a:p>
            <a:pPr algn="ctr" eaLnBrk="1" hangingPunct="1"/>
            <a:r>
              <a:rPr lang="es-CL" b="1" dirty="0" smtClean="0">
                <a:solidFill>
                  <a:srgbClr val="10253F"/>
                </a:solidFill>
                <a:latin typeface="Calibri" charset="0"/>
              </a:rPr>
              <a:t>Director Instituto de Salud Pública </a:t>
            </a:r>
            <a:endParaRPr lang="es-CL" b="1" dirty="0">
              <a:solidFill>
                <a:srgbClr val="10253F"/>
              </a:solidFill>
              <a:latin typeface="Calibri" charset="0"/>
            </a:endParaRPr>
          </a:p>
          <a:p>
            <a:pPr algn="ctr" eaLnBrk="1" hangingPunct="1"/>
            <a:r>
              <a:rPr lang="es-CL" b="1" dirty="0" smtClean="0">
                <a:solidFill>
                  <a:srgbClr val="10253F"/>
                </a:solidFill>
                <a:latin typeface="Calibri" charset="0"/>
              </a:rPr>
              <a:t>Noviembre  </a:t>
            </a:r>
            <a:r>
              <a:rPr lang="es-CL" b="1" dirty="0">
                <a:solidFill>
                  <a:srgbClr val="10253F"/>
                </a:solidFill>
                <a:latin typeface="Calibri" charset="0"/>
              </a:rPr>
              <a:t>2015</a:t>
            </a:r>
            <a:endParaRPr lang="es-ES" b="1" dirty="0">
              <a:solidFill>
                <a:srgbClr val="10253F"/>
              </a:solidFill>
              <a:latin typeface="Calibri" charset="0"/>
            </a:endParaRPr>
          </a:p>
        </p:txBody>
      </p:sp>
    </p:spTree>
    <p:extLst>
      <p:ext uri="{BB962C8B-B14F-4D97-AF65-F5344CB8AC3E}">
        <p14:creationId xmlns:p14="http://schemas.microsoft.com/office/powerpoint/2010/main" val="206020405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srcRect l="12082" t="9772" r="25574" b="6206"/>
          <a:stretch>
            <a:fillRect/>
          </a:stretch>
        </p:blipFill>
        <p:spPr bwMode="auto">
          <a:xfrm>
            <a:off x="0" y="908050"/>
            <a:ext cx="9144000" cy="4826000"/>
          </a:xfrm>
          <a:noFill/>
          <a:ln>
            <a:miter lim="800000"/>
            <a:headEnd/>
            <a:tailEnd/>
          </a:ln>
        </p:spPr>
      </p:pic>
    </p:spTree>
    <p:extLst>
      <p:ext uri="{BB962C8B-B14F-4D97-AF65-F5344CB8AC3E}">
        <p14:creationId xmlns:p14="http://schemas.microsoft.com/office/powerpoint/2010/main" val="1631902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242" y="332656"/>
            <a:ext cx="6668015" cy="556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684213" y="5984875"/>
            <a:ext cx="3690937" cy="260350"/>
          </a:xfrm>
          <a:prstGeom prst="rect">
            <a:avLst/>
          </a:prstGeom>
        </p:spPr>
        <p:txBody>
          <a:bodyPr>
            <a:spAutoFit/>
          </a:bodyPr>
          <a:lstStyle/>
          <a:p>
            <a:pPr>
              <a:defRPr/>
            </a:pPr>
            <a:r>
              <a:rPr lang="es-ES_tradnl" sz="1100" b="1" dirty="0">
                <a:solidFill>
                  <a:schemeClr val="accent1">
                    <a:lumMod val="50000"/>
                  </a:schemeClr>
                </a:solidFill>
                <a:latin typeface="+mj-lt"/>
                <a:ea typeface="ヒラギノ角ゴ Pro W3" charset="-128"/>
              </a:rPr>
              <a:t>Nº de &gt; 60 años por cada 100 &lt; 15 años</a:t>
            </a:r>
            <a:endParaRPr lang="es-CL" sz="1100" b="1" dirty="0">
              <a:solidFill>
                <a:schemeClr val="accent1">
                  <a:lumMod val="50000"/>
                </a:schemeClr>
              </a:solidFill>
              <a:latin typeface="+mj-lt"/>
              <a:ea typeface="ヒラギノ角ゴ Pro W3" charset="-128"/>
            </a:endParaRPr>
          </a:p>
        </p:txBody>
      </p:sp>
      <p:sp>
        <p:nvSpPr>
          <p:cNvPr id="6" name="5 CuadroTexto"/>
          <p:cNvSpPr txBox="1"/>
          <p:nvPr/>
        </p:nvSpPr>
        <p:spPr>
          <a:xfrm>
            <a:off x="684213" y="6245225"/>
            <a:ext cx="3887787" cy="430887"/>
          </a:xfrm>
          <a:prstGeom prst="rect">
            <a:avLst/>
          </a:prstGeom>
          <a:noFill/>
        </p:spPr>
        <p:txBody>
          <a:bodyPr wrap="square">
            <a:spAutoFit/>
          </a:bodyPr>
          <a:lstStyle/>
          <a:p>
            <a:pPr>
              <a:defRPr/>
            </a:pPr>
            <a:r>
              <a:rPr lang="es-ES_tradnl" sz="1100" dirty="0">
                <a:latin typeface="+mj-lt"/>
                <a:ea typeface="ヒラギノ角ゴ Pro W3" charset="-128"/>
              </a:rPr>
              <a:t>Fuente: INE. Chile hacia el 2050. Proyecciones de población</a:t>
            </a:r>
            <a:endParaRPr lang="es-CL" sz="1100" dirty="0">
              <a:latin typeface="+mj-lt"/>
              <a:ea typeface="ヒラギノ角ゴ Pro W3" charset="-128"/>
            </a:endParaRPr>
          </a:p>
        </p:txBody>
      </p:sp>
    </p:spTree>
    <p:extLst>
      <p:ext uri="{BB962C8B-B14F-4D97-AF65-F5344CB8AC3E}">
        <p14:creationId xmlns:p14="http://schemas.microsoft.com/office/powerpoint/2010/main" val="440535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268413"/>
            <a:ext cx="6842125" cy="42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5"/>
          <p:cNvSpPr txBox="1">
            <a:spLocks noChangeArrowheads="1"/>
          </p:cNvSpPr>
          <p:nvPr/>
        </p:nvSpPr>
        <p:spPr bwMode="auto">
          <a:xfrm>
            <a:off x="2411760" y="0"/>
            <a:ext cx="648459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ES" sz="2800" b="1" dirty="0"/>
              <a:t>Gasto proyectado tercera edad por componentes: Chile 2002-2020</a:t>
            </a:r>
            <a:r>
              <a:rPr lang="es-ES" dirty="0"/>
              <a:t> </a:t>
            </a:r>
            <a:r>
              <a:rPr lang="es-ES" sz="2000" dirty="0"/>
              <a:t>                    </a:t>
            </a:r>
          </a:p>
        </p:txBody>
      </p:sp>
      <p:sp>
        <p:nvSpPr>
          <p:cNvPr id="6149" name="2 Marcador de pie de página"/>
          <p:cNvSpPr txBox="1">
            <a:spLocks/>
          </p:cNvSpPr>
          <p:nvPr/>
        </p:nvSpPr>
        <p:spPr bwMode="auto">
          <a:xfrm>
            <a:off x="2143125" y="6248400"/>
            <a:ext cx="3876675" cy="457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CL" sz="1400">
                <a:solidFill>
                  <a:schemeClr val="bg1"/>
                </a:solidFill>
              </a:rPr>
              <a:t>Estudio Superintendencia de Salud- 2005</a:t>
            </a:r>
            <a:endParaRPr lang="es-ES" sz="1400">
              <a:solidFill>
                <a:schemeClr val="bg1"/>
              </a:solidFill>
            </a:endParaRPr>
          </a:p>
        </p:txBody>
      </p:sp>
    </p:spTree>
    <p:extLst>
      <p:ext uri="{BB962C8B-B14F-4D97-AF65-F5344CB8AC3E}">
        <p14:creationId xmlns:p14="http://schemas.microsoft.com/office/powerpoint/2010/main" val="209235445"/>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srcRect l="12109" t="10677" r="29016" b="6297"/>
          <a:stretch>
            <a:fillRect/>
          </a:stretch>
        </p:blipFill>
        <p:spPr bwMode="auto">
          <a:xfrm>
            <a:off x="13047" y="908720"/>
            <a:ext cx="9076824" cy="5256584"/>
          </a:xfrm>
          <a:noFill/>
          <a:ln>
            <a:miter lim="800000"/>
            <a:headEnd/>
            <a:tailEnd/>
          </a:ln>
        </p:spPr>
      </p:pic>
    </p:spTree>
    <p:extLst>
      <p:ext uri="{BB962C8B-B14F-4D97-AF65-F5344CB8AC3E}">
        <p14:creationId xmlns:p14="http://schemas.microsoft.com/office/powerpoint/2010/main" val="1010282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srcRect l="12509" t="10149" r="25995" b="9415"/>
          <a:stretch>
            <a:fillRect/>
          </a:stretch>
        </p:blipFill>
        <p:spPr bwMode="auto">
          <a:xfrm>
            <a:off x="284163" y="1125538"/>
            <a:ext cx="8609012" cy="4575175"/>
          </a:xfrm>
          <a:noFill/>
          <a:ln>
            <a:miter lim="800000"/>
            <a:headEnd/>
            <a:tailEnd/>
          </a:ln>
        </p:spPr>
      </p:pic>
    </p:spTree>
    <p:extLst>
      <p:ext uri="{BB962C8B-B14F-4D97-AF65-F5344CB8AC3E}">
        <p14:creationId xmlns:p14="http://schemas.microsoft.com/office/powerpoint/2010/main" val="2756538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1760" y="260648"/>
            <a:ext cx="6275040" cy="720080"/>
          </a:xfrm>
        </p:spPr>
        <p:txBody>
          <a:bodyPr/>
          <a:lstStyle/>
          <a:p>
            <a:r>
              <a:rPr lang="es-ES_tradnl" altLang="es-CL" sz="2800" dirty="0">
                <a:solidFill>
                  <a:srgbClr val="000000"/>
                </a:solidFill>
              </a:rPr>
              <a:t>Los Principales  desafíos del sistema de salud en Chile </a:t>
            </a:r>
            <a:endParaRPr lang="es-CL" sz="2800" dirty="0">
              <a:solidFill>
                <a:srgbClr val="000000"/>
              </a:solidFill>
            </a:endParaRPr>
          </a:p>
        </p:txBody>
      </p:sp>
      <p:sp>
        <p:nvSpPr>
          <p:cNvPr id="3" name="2 Marcador de contenido"/>
          <p:cNvSpPr>
            <a:spLocks noGrp="1"/>
          </p:cNvSpPr>
          <p:nvPr>
            <p:ph idx="1"/>
          </p:nvPr>
        </p:nvSpPr>
        <p:spPr>
          <a:xfrm>
            <a:off x="457200" y="1052736"/>
            <a:ext cx="8229600" cy="5073427"/>
          </a:xfrm>
        </p:spPr>
        <p:txBody>
          <a:bodyPr/>
          <a:lstStyle/>
          <a:p>
            <a:r>
              <a:rPr lang="es-ES_tradnl" sz="2400" dirty="0">
                <a:solidFill>
                  <a:srgbClr val="000000"/>
                </a:solidFill>
                <a:ea typeface="ＭＳ Ｐゴシック" pitchFamily="34" charset="-128"/>
              </a:rPr>
              <a:t>El crecimiento de los costos en salud</a:t>
            </a:r>
          </a:p>
          <a:p>
            <a:pPr marL="285750" lvl="1" indent="-285750">
              <a:buFont typeface="Wingdings" charset="2"/>
              <a:buChar char="u"/>
            </a:pPr>
            <a:r>
              <a:rPr lang="es-ES_tradnl" sz="1800" b="1" dirty="0" smtClean="0">
                <a:ea typeface="ＭＳ Ｐゴシック" pitchFamily="34" charset="-128"/>
              </a:rPr>
              <a:t>Este en gran parte se explica por el envejecimiento y cambio del perfil epidemiológico </a:t>
            </a:r>
          </a:p>
          <a:p>
            <a:pPr marL="285750" lvl="1" indent="-285750">
              <a:buFont typeface="Wingdings" charset="2"/>
              <a:buChar char="u"/>
            </a:pPr>
            <a:r>
              <a:rPr lang="es-ES_tradnl" sz="1800" b="1" dirty="0" smtClean="0">
                <a:ea typeface="ＭＳ Ｐゴシック" pitchFamily="34" charset="-128"/>
              </a:rPr>
              <a:t>Pero se ve agravado por :</a:t>
            </a:r>
          </a:p>
          <a:p>
            <a:pPr marL="466725" lvl="2" indent="-285750">
              <a:buFont typeface="Wingdings" charset="2"/>
              <a:buChar char="u"/>
            </a:pPr>
            <a:r>
              <a:rPr lang="es-ES_tradnl" sz="1800" b="1" dirty="0">
                <a:ea typeface="ＭＳ Ｐゴシック" pitchFamily="34" charset="-128"/>
              </a:rPr>
              <a:t>U</a:t>
            </a:r>
            <a:r>
              <a:rPr lang="es-ES_tradnl" sz="1800" b="1" dirty="0" smtClean="0">
                <a:ea typeface="ＭＳ Ｐゴシック" pitchFamily="34" charset="-128"/>
              </a:rPr>
              <a:t>n </a:t>
            </a:r>
            <a:r>
              <a:rPr lang="es-ES_tradnl" sz="1800" b="1" dirty="0">
                <a:ea typeface="ＭＳ Ｐゴシック" pitchFamily="34" charset="-128"/>
              </a:rPr>
              <a:t>claro desajuste entre los </a:t>
            </a:r>
            <a:r>
              <a:rPr lang="es-ES_tradnl" sz="1800" b="1" dirty="0" smtClean="0">
                <a:ea typeface="ＭＳ Ｐゴシック" pitchFamily="34" charset="-128"/>
              </a:rPr>
              <a:t>modelos </a:t>
            </a:r>
            <a:r>
              <a:rPr lang="es-ES_tradnl" sz="1800" b="1" dirty="0">
                <a:ea typeface="ＭＳ Ｐゴシック" pitchFamily="34" charset="-128"/>
              </a:rPr>
              <a:t>de atención de los prestadores </a:t>
            </a:r>
            <a:r>
              <a:rPr lang="es-ES_tradnl" sz="1800" b="1" dirty="0" smtClean="0">
                <a:ea typeface="ＭＳ Ｐゴシック" pitchFamily="34" charset="-128"/>
              </a:rPr>
              <a:t>público y privados y modelos de compra que </a:t>
            </a:r>
            <a:r>
              <a:rPr lang="es-ES_tradnl" sz="1800" b="1" dirty="0">
                <a:ea typeface="ＭＳ Ｐゴシック" pitchFamily="34" charset="-128"/>
              </a:rPr>
              <a:t>usan </a:t>
            </a:r>
            <a:r>
              <a:rPr lang="es-ES_tradnl" sz="1800" b="1" dirty="0" smtClean="0">
                <a:ea typeface="ＭＳ Ｐゴシック" pitchFamily="34" charset="-128"/>
              </a:rPr>
              <a:t>seguros público y privados vs </a:t>
            </a:r>
            <a:r>
              <a:rPr lang="es-ES_tradnl" sz="1800" b="1" dirty="0">
                <a:ea typeface="ＭＳ Ｐゴシック" pitchFamily="34" charset="-128"/>
              </a:rPr>
              <a:t>las necesidades de la </a:t>
            </a:r>
            <a:r>
              <a:rPr lang="es-ES_tradnl" sz="1800" b="1" dirty="0" smtClean="0">
                <a:ea typeface="ＭＳ Ｐゴシック" pitchFamily="34" charset="-128"/>
              </a:rPr>
              <a:t>población </a:t>
            </a:r>
            <a:endParaRPr lang="es-ES_tradnl" sz="1800" b="1" dirty="0">
              <a:ea typeface="ＭＳ Ｐゴシック" pitchFamily="34" charset="-128"/>
            </a:endParaRPr>
          </a:p>
          <a:p>
            <a:pPr marL="466725" lvl="2" indent="-285750">
              <a:buFont typeface="Wingdings" charset="2"/>
              <a:buChar char="u"/>
            </a:pPr>
            <a:r>
              <a:rPr lang="es-ES_tradnl" sz="1800" b="1" dirty="0">
                <a:ea typeface="ＭＳ Ｐゴシック" pitchFamily="34" charset="-128"/>
              </a:rPr>
              <a:t>U</a:t>
            </a:r>
            <a:r>
              <a:rPr lang="es-ES_tradnl" sz="1800" b="1" dirty="0" smtClean="0">
                <a:ea typeface="ＭＳ Ｐゴシック" pitchFamily="34" charset="-128"/>
              </a:rPr>
              <a:t>n </a:t>
            </a:r>
            <a:r>
              <a:rPr lang="es-ES_tradnl" sz="1800" b="1" dirty="0">
                <a:ea typeface="ＭＳ Ｐゴシック" pitchFamily="34" charset="-128"/>
              </a:rPr>
              <a:t>desajuste entre el rol actual de los seguros para controlar los costos  y las necesidades del mercado( traspaso de mayores costos a precio vs gestión eficiente de riesgos</a:t>
            </a:r>
            <a:r>
              <a:rPr lang="es-ES_tradnl" sz="2000" b="1" dirty="0" smtClean="0">
                <a:ea typeface="ＭＳ Ｐゴシック" pitchFamily="34" charset="-128"/>
              </a:rPr>
              <a:t>).</a:t>
            </a:r>
          </a:p>
          <a:p>
            <a:pPr marL="466725" lvl="2" indent="-285750">
              <a:buFont typeface="Wingdings" charset="2"/>
              <a:buChar char="u"/>
            </a:pPr>
            <a:r>
              <a:rPr lang="es-ES_tradnl" sz="2000" b="1" dirty="0" smtClean="0">
                <a:ea typeface="ＭＳ Ｐゴシック" pitchFamily="34" charset="-128"/>
              </a:rPr>
              <a:t>Ineficiencias Macro en la asignación de los recursos</a:t>
            </a:r>
          </a:p>
          <a:p>
            <a:pPr marL="645750" lvl="3" indent="-285750">
              <a:buFont typeface="Wingdings" charset="2"/>
              <a:buChar char="u"/>
            </a:pPr>
            <a:r>
              <a:rPr lang="es-ES_tradnl" sz="2000" b="1" dirty="0" smtClean="0">
                <a:ea typeface="ＭＳ Ｐゴシック" pitchFamily="34" charset="-128"/>
              </a:rPr>
              <a:t>No se aplica el criterio de costo efectividad </a:t>
            </a:r>
            <a:endParaRPr lang="es-ES_tradnl" sz="2000" b="1" dirty="0">
              <a:ea typeface="ＭＳ Ｐゴシック" pitchFamily="34" charset="-128"/>
            </a:endParaRPr>
          </a:p>
          <a:p>
            <a:pPr marL="466725" lvl="2" indent="-285750">
              <a:buFont typeface="Wingdings" charset="2"/>
              <a:buChar char="u"/>
            </a:pPr>
            <a:r>
              <a:rPr lang="es-ES_tradnl" sz="2000" b="1" dirty="0" smtClean="0">
                <a:ea typeface="ＭＳ Ｐゴシック" pitchFamily="34" charset="-128"/>
              </a:rPr>
              <a:t>Ineficiencia micro en la gestión de los recursos </a:t>
            </a:r>
          </a:p>
          <a:p>
            <a:pPr marL="645750" lvl="3" indent="-285750">
              <a:buFont typeface="Wingdings" charset="2"/>
              <a:buChar char="u"/>
            </a:pPr>
            <a:r>
              <a:rPr lang="es-ES_tradnl" sz="2000" b="1" dirty="0" smtClean="0">
                <a:ea typeface="ＭＳ Ｐゴシック" pitchFamily="34" charset="-128"/>
              </a:rPr>
              <a:t>Deficiente gestión en sistema público y privado</a:t>
            </a:r>
          </a:p>
        </p:txBody>
      </p:sp>
    </p:spTree>
    <p:extLst>
      <p:ext uri="{BB962C8B-B14F-4D97-AF65-F5344CB8AC3E}">
        <p14:creationId xmlns:p14="http://schemas.microsoft.com/office/powerpoint/2010/main" val="3930494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00" y="188640"/>
            <a:ext cx="9144000" cy="1143000"/>
          </a:xfrm>
        </p:spPr>
        <p:txBody>
          <a:bodyPr>
            <a:normAutofit/>
          </a:bodyPr>
          <a:lstStyle/>
          <a:p>
            <a:r>
              <a:rPr lang="es-MX" dirty="0" smtClean="0">
                <a:solidFill>
                  <a:schemeClr val="bg1"/>
                </a:solidFill>
              </a:rPr>
              <a:t>Relación de Per-</a:t>
            </a:r>
            <a:r>
              <a:rPr lang="es-MX" dirty="0" err="1" smtClean="0">
                <a:solidFill>
                  <a:schemeClr val="bg1"/>
                </a:solidFill>
              </a:rPr>
              <a:t>cápitas</a:t>
            </a:r>
            <a:r>
              <a:rPr lang="es-MX" dirty="0" smtClean="0">
                <a:solidFill>
                  <a:schemeClr val="bg1"/>
                </a:solidFill>
              </a:rPr>
              <a:t> Público y Privado</a:t>
            </a:r>
            <a:endParaRPr lang="es-CL" dirty="0">
              <a:solidFill>
                <a:schemeClr val="bg1"/>
              </a:solidFill>
            </a:endParaRPr>
          </a:p>
        </p:txBody>
      </p:sp>
      <p:pic>
        <p:nvPicPr>
          <p:cNvPr id="24577" name="Picture 1"/>
          <p:cNvPicPr>
            <a:picLocks noChangeAspect="1" noChangeArrowheads="1"/>
          </p:cNvPicPr>
          <p:nvPr/>
        </p:nvPicPr>
        <p:blipFill>
          <a:blip r:embed="rId2" cstate="print"/>
          <a:srcRect/>
          <a:stretch>
            <a:fillRect/>
          </a:stretch>
        </p:blipFill>
        <p:spPr bwMode="auto">
          <a:xfrm>
            <a:off x="0" y="1052737"/>
            <a:ext cx="9140800" cy="5805263"/>
          </a:xfrm>
          <a:prstGeom prst="rect">
            <a:avLst/>
          </a:prstGeom>
          <a:noFill/>
          <a:ln w="9525">
            <a:noFill/>
            <a:miter lim="800000"/>
            <a:headEnd/>
            <a:tailEnd/>
          </a:ln>
          <a:effectLst/>
        </p:spPr>
      </p:pic>
    </p:spTree>
    <p:extLst>
      <p:ext uri="{BB962C8B-B14F-4D97-AF65-F5344CB8AC3E}">
        <p14:creationId xmlns:p14="http://schemas.microsoft.com/office/powerpoint/2010/main" val="4256225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bwMode="auto">
          <a:xfrm>
            <a:off x="2411760" y="0"/>
            <a:ext cx="6552728" cy="1052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s-ES_tradnl" sz="3100" dirty="0" smtClean="0">
                <a:solidFill>
                  <a:srgbClr val="000000"/>
                </a:solidFill>
              </a:rPr>
              <a:t>Los Principales  desafíos del sistema de salud  Chileno</a:t>
            </a:r>
            <a:endParaRPr lang="es-ES" dirty="0" smtClean="0">
              <a:solidFill>
                <a:srgbClr val="000000"/>
              </a:solidFill>
            </a:endParaRPr>
          </a:p>
        </p:txBody>
      </p:sp>
      <p:sp>
        <p:nvSpPr>
          <p:cNvPr id="17411" name="2 Marcador de contenido"/>
          <p:cNvSpPr>
            <a:spLocks noGrp="1"/>
          </p:cNvSpPr>
          <p:nvPr>
            <p:ph idx="1"/>
          </p:nvPr>
        </p:nvSpPr>
        <p:spPr>
          <a:xfrm>
            <a:off x="457200" y="1052513"/>
            <a:ext cx="8229600" cy="5073650"/>
          </a:xfrm>
          <a:extLst/>
        </p:spPr>
        <p:txBody>
          <a:bodyPr rtlCol="0">
            <a:normAutofit/>
          </a:bodyPr>
          <a:lstStyle/>
          <a:p>
            <a:pPr eaLnBrk="1" fontAlgn="auto" hangingPunct="1">
              <a:spcAft>
                <a:spcPts val="0"/>
              </a:spcAft>
              <a:defRPr/>
            </a:pPr>
            <a:r>
              <a:rPr lang="es-ES_tradnl" sz="2400" dirty="0" smtClean="0">
                <a:solidFill>
                  <a:srgbClr val="000000"/>
                </a:solidFill>
              </a:rPr>
              <a:t>La Inequidad en Salud </a:t>
            </a:r>
          </a:p>
          <a:p>
            <a:pPr marL="285750" lvl="1" indent="-285750" eaLnBrk="1" fontAlgn="auto" hangingPunct="1">
              <a:spcAft>
                <a:spcPts val="0"/>
              </a:spcAft>
              <a:buFont typeface="Wingdings" charset="2"/>
              <a:buChar char="u"/>
              <a:defRPr/>
            </a:pPr>
            <a:r>
              <a:rPr lang="es-ES_tradnl" sz="2000" dirty="0" smtClean="0">
                <a:solidFill>
                  <a:srgbClr val="000000"/>
                </a:solidFill>
              </a:rPr>
              <a:t>Chile tiene un mal diseño del sistema de salud con dos subsistemas que funcionan con lógicas diferentes y dónde uno de ellos selecciona por riesgo e ingresos.</a:t>
            </a:r>
          </a:p>
          <a:p>
            <a:pPr marL="285750" lvl="1" indent="-285750" eaLnBrk="1" fontAlgn="auto" hangingPunct="1">
              <a:spcAft>
                <a:spcPts val="0"/>
              </a:spcAft>
              <a:buFont typeface="Wingdings" charset="2"/>
              <a:buChar char="u"/>
              <a:defRPr/>
            </a:pPr>
            <a:r>
              <a:rPr lang="es-ES_tradnl" sz="2000" dirty="0" smtClean="0">
                <a:solidFill>
                  <a:srgbClr val="000000"/>
                </a:solidFill>
              </a:rPr>
              <a:t>El alto financiamiento privado en el sistema de salud supera el 50%, y con alto pago de bolsillo.</a:t>
            </a:r>
          </a:p>
          <a:p>
            <a:pPr lvl="1" eaLnBrk="1" fontAlgn="auto" hangingPunct="1">
              <a:spcAft>
                <a:spcPts val="0"/>
              </a:spcAft>
              <a:defRPr/>
            </a:pPr>
            <a:endParaRPr lang="es-ES_tradnl" sz="2000" dirty="0" smtClean="0">
              <a:solidFill>
                <a:srgbClr val="000000"/>
              </a:solidFill>
            </a:endParaRPr>
          </a:p>
          <a:p>
            <a:pPr marL="342900" indent="-342900" eaLnBrk="1" fontAlgn="auto" hangingPunct="1">
              <a:spcAft>
                <a:spcPts val="0"/>
              </a:spcAft>
              <a:buFont typeface="Wingdings" charset="2"/>
              <a:buChar char="u"/>
              <a:defRPr/>
            </a:pPr>
            <a:r>
              <a:rPr lang="es-ES_tradnl" sz="2400" dirty="0" smtClean="0">
                <a:solidFill>
                  <a:srgbClr val="000000"/>
                </a:solidFill>
              </a:rPr>
              <a:t>Chile es uno de los países mas inequitativos  en salud.</a:t>
            </a:r>
          </a:p>
          <a:p>
            <a:pPr marL="466725" lvl="2" indent="-285750">
              <a:buFont typeface="Wingdings" charset="2"/>
              <a:buChar char="u"/>
              <a:defRPr/>
            </a:pPr>
            <a:r>
              <a:rPr lang="es-ES_tradnl" sz="2000" dirty="0" smtClean="0">
                <a:solidFill>
                  <a:srgbClr val="000000"/>
                </a:solidFill>
              </a:rPr>
              <a:t>Inequidad en el acceso </a:t>
            </a:r>
          </a:p>
          <a:p>
            <a:pPr marL="466725" lvl="2" indent="-285750">
              <a:buFont typeface="Wingdings" charset="2"/>
              <a:buChar char="u"/>
              <a:defRPr/>
            </a:pPr>
            <a:r>
              <a:rPr lang="es-ES_tradnl" sz="2000" dirty="0" smtClean="0">
                <a:solidFill>
                  <a:srgbClr val="000000"/>
                </a:solidFill>
              </a:rPr>
              <a:t>Inequidad en los niveles de calidad de los servicios que reciben</a:t>
            </a:r>
          </a:p>
          <a:p>
            <a:pPr marL="466725" lvl="2" indent="-285750">
              <a:buFont typeface="Wingdings" charset="2"/>
              <a:buChar char="u"/>
              <a:defRPr/>
            </a:pPr>
            <a:r>
              <a:rPr lang="es-ES_tradnl" sz="2000" dirty="0" smtClean="0">
                <a:solidFill>
                  <a:srgbClr val="000000"/>
                </a:solidFill>
              </a:rPr>
              <a:t>Inequidad en los resultados (hay varios países en Chile)</a:t>
            </a:r>
          </a:p>
          <a:p>
            <a:pPr marL="466725" lvl="2" indent="-285750">
              <a:buFont typeface="Wingdings" charset="2"/>
              <a:buChar char="u"/>
              <a:defRPr/>
            </a:pPr>
            <a:r>
              <a:rPr lang="es-ES_tradnl" sz="2000" dirty="0" smtClean="0">
                <a:solidFill>
                  <a:srgbClr val="000000"/>
                </a:solidFill>
              </a:rPr>
              <a:t>Inequidad en el financiamiento </a:t>
            </a:r>
          </a:p>
          <a:p>
            <a:pPr marL="285750" lvl="1" indent="-285750" eaLnBrk="1" fontAlgn="auto" hangingPunct="1">
              <a:spcAft>
                <a:spcPts val="0"/>
              </a:spcAft>
              <a:buFont typeface="Wingdings" charset="2"/>
              <a:buChar char="u"/>
              <a:defRPr/>
            </a:pPr>
            <a:endParaRPr lang="es-ES_tradnl" sz="1800" dirty="0" smtClean="0"/>
          </a:p>
          <a:p>
            <a:pPr lvl="1" eaLnBrk="1" fontAlgn="auto" hangingPunct="1">
              <a:spcAft>
                <a:spcPts val="0"/>
              </a:spcAft>
              <a:defRPr/>
            </a:pPr>
            <a:endParaRPr lang="es-ES" dirty="0" smtClean="0"/>
          </a:p>
        </p:txBody>
      </p:sp>
    </p:spTree>
    <p:extLst>
      <p:ext uri="{BB962C8B-B14F-4D97-AF65-F5344CB8AC3E}">
        <p14:creationId xmlns:p14="http://schemas.microsoft.com/office/powerpoint/2010/main" val="1280227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1">
                                            <p:txEl>
                                              <p:pRg st="1" end="1"/>
                                            </p:txEl>
                                          </p:spTgt>
                                        </p:tgtEl>
                                        <p:attrNameLst>
                                          <p:attrName>style.visibility</p:attrName>
                                        </p:attrNameLst>
                                      </p:cBhvr>
                                      <p:to>
                                        <p:strVal val="visible"/>
                                      </p:to>
                                    </p:set>
                                    <p:animEffect transition="in" filter="fade">
                                      <p:cBhvr>
                                        <p:cTn id="10" dur="2000"/>
                                        <p:tgtEl>
                                          <p:spTgt spid="1741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Effect transition="in" filter="fade">
                                      <p:cBhvr>
                                        <p:cTn id="13" dur="2000"/>
                                        <p:tgtEl>
                                          <p:spTgt spid="17411">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411">
                                            <p:txEl>
                                              <p:pRg st="4" end="4"/>
                                            </p:txEl>
                                          </p:spTgt>
                                        </p:tgtEl>
                                        <p:attrNameLst>
                                          <p:attrName>style.visibility</p:attrName>
                                        </p:attrNameLst>
                                      </p:cBhvr>
                                      <p:to>
                                        <p:strVal val="visible"/>
                                      </p:to>
                                    </p:set>
                                    <p:animEffect transition="in" filter="fade">
                                      <p:cBhvr>
                                        <p:cTn id="18" dur="2000"/>
                                        <p:tgtEl>
                                          <p:spTgt spid="17411">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411">
                                            <p:txEl>
                                              <p:pRg st="5" end="5"/>
                                            </p:txEl>
                                          </p:spTgt>
                                        </p:tgtEl>
                                        <p:attrNameLst>
                                          <p:attrName>style.visibility</p:attrName>
                                        </p:attrNameLst>
                                      </p:cBhvr>
                                      <p:to>
                                        <p:strVal val="visible"/>
                                      </p:to>
                                    </p:set>
                                    <p:animEffect transition="in" filter="fade">
                                      <p:cBhvr>
                                        <p:cTn id="21" dur="2000"/>
                                        <p:tgtEl>
                                          <p:spTgt spid="17411">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411">
                                            <p:txEl>
                                              <p:pRg st="6" end="6"/>
                                            </p:txEl>
                                          </p:spTgt>
                                        </p:tgtEl>
                                        <p:attrNameLst>
                                          <p:attrName>style.visibility</p:attrName>
                                        </p:attrNameLst>
                                      </p:cBhvr>
                                      <p:to>
                                        <p:strVal val="visible"/>
                                      </p:to>
                                    </p:set>
                                    <p:animEffect transition="in" filter="fade">
                                      <p:cBhvr>
                                        <p:cTn id="24" dur="2000"/>
                                        <p:tgtEl>
                                          <p:spTgt spid="17411">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411">
                                            <p:txEl>
                                              <p:pRg st="7" end="7"/>
                                            </p:txEl>
                                          </p:spTgt>
                                        </p:tgtEl>
                                        <p:attrNameLst>
                                          <p:attrName>style.visibility</p:attrName>
                                        </p:attrNameLst>
                                      </p:cBhvr>
                                      <p:to>
                                        <p:strVal val="visible"/>
                                      </p:to>
                                    </p:set>
                                    <p:animEffect transition="in" filter="fade">
                                      <p:cBhvr>
                                        <p:cTn id="27" dur="2000"/>
                                        <p:tgtEl>
                                          <p:spTgt spid="17411">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411">
                                            <p:txEl>
                                              <p:pRg st="8" end="8"/>
                                            </p:txEl>
                                          </p:spTgt>
                                        </p:tgtEl>
                                        <p:attrNameLst>
                                          <p:attrName>style.visibility</p:attrName>
                                        </p:attrNameLst>
                                      </p:cBhvr>
                                      <p:to>
                                        <p:strVal val="visible"/>
                                      </p:to>
                                    </p:set>
                                    <p:animEffect transition="in" filter="fade">
                                      <p:cBhvr>
                                        <p:cTn id="30" dur="2000"/>
                                        <p:tgtEl>
                                          <p:spTgt spid="17411">
                                            <p:txEl>
                                              <p:pRg st="8" end="8"/>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17411">
                                            <p:txEl>
                                              <p:pRg st="0" end="0"/>
                                            </p:txEl>
                                          </p:spTgt>
                                        </p:tgtEl>
                                        <p:attrNameLst>
                                          <p:attrName>style.visibility</p:attrName>
                                        </p:attrNameLst>
                                      </p:cBhvr>
                                      <p:to>
                                        <p:strVal val="visible"/>
                                      </p:to>
                                    </p:set>
                                    <p:animEffect transition="in" filter="checkerboard(across)">
                                      <p:cBhvr>
                                        <p:cTn id="33" dur="500"/>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srcRect l="12189" t="10338" r="25148" b="9036"/>
          <a:stretch>
            <a:fillRect/>
          </a:stretch>
        </p:blipFill>
        <p:spPr bwMode="auto">
          <a:xfrm>
            <a:off x="323056" y="1089025"/>
            <a:ext cx="8497888" cy="4679950"/>
          </a:xfrm>
          <a:noFill/>
          <a:ln>
            <a:miter lim="800000"/>
            <a:headEnd/>
            <a:tailEnd/>
          </a:ln>
        </p:spPr>
      </p:pic>
      <p:sp>
        <p:nvSpPr>
          <p:cNvPr id="3" name="2 Rectángulo"/>
          <p:cNvSpPr/>
          <p:nvPr/>
        </p:nvSpPr>
        <p:spPr>
          <a:xfrm>
            <a:off x="107504" y="260648"/>
            <a:ext cx="8640960" cy="461665"/>
          </a:xfrm>
          <a:prstGeom prst="rect">
            <a:avLst/>
          </a:prstGeom>
        </p:spPr>
        <p:txBody>
          <a:bodyPr wrap="square">
            <a:spAutoFit/>
          </a:bodyPr>
          <a:lstStyle/>
          <a:p>
            <a:r>
              <a:rPr lang="es-ES_tradnl" altLang="es-CL" sz="2400" dirty="0">
                <a:solidFill>
                  <a:schemeClr val="bg1"/>
                </a:solidFill>
              </a:rPr>
              <a:t>Los Principales  desafíos del sistema de salud en Chile </a:t>
            </a:r>
            <a:endParaRPr lang="es-CL" sz="2400" dirty="0"/>
          </a:p>
        </p:txBody>
      </p:sp>
    </p:spTree>
    <p:extLst>
      <p:ext uri="{BB962C8B-B14F-4D97-AF65-F5344CB8AC3E}">
        <p14:creationId xmlns:p14="http://schemas.microsoft.com/office/powerpoint/2010/main" val="4224550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116632"/>
            <a:ext cx="6059016" cy="864096"/>
          </a:xfrm>
        </p:spPr>
        <p:txBody>
          <a:bodyPr/>
          <a:lstStyle/>
          <a:p>
            <a:pPr algn="ctr"/>
            <a:r>
              <a:rPr lang="es-ES_tradnl" altLang="es-CL" sz="2800" dirty="0">
                <a:solidFill>
                  <a:srgbClr val="000000"/>
                </a:solidFill>
              </a:rPr>
              <a:t>Los Principales  desafíos del sistema de salud en Chile </a:t>
            </a:r>
            <a:endParaRPr lang="es-CL" sz="2800" dirty="0">
              <a:solidFill>
                <a:srgbClr val="000000"/>
              </a:solidFill>
            </a:endParaRPr>
          </a:p>
        </p:txBody>
      </p:sp>
      <p:sp>
        <p:nvSpPr>
          <p:cNvPr id="3" name="2 Marcador de contenido"/>
          <p:cNvSpPr>
            <a:spLocks noGrp="1"/>
          </p:cNvSpPr>
          <p:nvPr>
            <p:ph idx="1"/>
          </p:nvPr>
        </p:nvSpPr>
        <p:spPr>
          <a:xfrm>
            <a:off x="323528" y="1124744"/>
            <a:ext cx="8363272" cy="5001419"/>
          </a:xfrm>
        </p:spPr>
        <p:txBody>
          <a:bodyPr/>
          <a:lstStyle/>
          <a:p>
            <a:pPr marL="342900" indent="-342900">
              <a:buFont typeface="Wingdings" charset="2"/>
              <a:buChar char="u"/>
            </a:pPr>
            <a:r>
              <a:rPr lang="es-ES_tradnl" sz="2400" dirty="0">
                <a:solidFill>
                  <a:srgbClr val="000000"/>
                </a:solidFill>
                <a:ea typeface="ＭＳ Ｐゴシック" pitchFamily="34" charset="-128"/>
              </a:rPr>
              <a:t>La población está descontenta con el sistema de salud </a:t>
            </a:r>
            <a:r>
              <a:rPr lang="es-ES_tradnl" sz="2400" dirty="0" smtClean="0">
                <a:solidFill>
                  <a:srgbClr val="000000"/>
                </a:solidFill>
                <a:ea typeface="ＭＳ Ｐゴシック" pitchFamily="34" charset="-128"/>
              </a:rPr>
              <a:t>porque </a:t>
            </a:r>
            <a:r>
              <a:rPr lang="es-ES_tradnl" sz="2400" dirty="0">
                <a:solidFill>
                  <a:srgbClr val="000000"/>
                </a:solidFill>
                <a:ea typeface="ＭＳ Ｐゴシック" pitchFamily="34" charset="-128"/>
              </a:rPr>
              <a:t>:</a:t>
            </a:r>
          </a:p>
          <a:p>
            <a:pPr marL="466725" lvl="2" indent="-285750">
              <a:buFont typeface="Wingdings" charset="2"/>
              <a:buChar char="u"/>
            </a:pPr>
            <a:r>
              <a:rPr lang="es-ES_tradnl" sz="2000" dirty="0">
                <a:solidFill>
                  <a:srgbClr val="000000"/>
                </a:solidFill>
                <a:ea typeface="ＭＳ Ｐゴシック" pitchFamily="34" charset="-128"/>
              </a:rPr>
              <a:t>Ha cambiado el perfil del consumidor Chileno y su nivel de exigencias</a:t>
            </a:r>
            <a:r>
              <a:rPr lang="es-ES_tradnl" sz="2400" dirty="0">
                <a:solidFill>
                  <a:srgbClr val="000000"/>
                </a:solidFill>
                <a:ea typeface="ＭＳ Ｐゴシック" pitchFamily="34" charset="-128"/>
              </a:rPr>
              <a:t>.</a:t>
            </a:r>
          </a:p>
          <a:p>
            <a:pPr lvl="3">
              <a:buFont typeface="Wingdings" charset="2"/>
              <a:buChar char="u"/>
            </a:pPr>
            <a:r>
              <a:rPr lang="es-ES_tradnl" sz="2000" dirty="0">
                <a:solidFill>
                  <a:srgbClr val="000000"/>
                </a:solidFill>
                <a:ea typeface="ＭＳ Ｐゴシック" pitchFamily="34" charset="-128"/>
              </a:rPr>
              <a:t>La oferta no ha caminado a la velocidad requerida por los consumidores de seguros de salud</a:t>
            </a:r>
          </a:p>
          <a:p>
            <a:pPr marL="466725" lvl="2" indent="-285750">
              <a:buFont typeface="Wingdings" charset="2"/>
              <a:buChar char="u"/>
            </a:pPr>
            <a:r>
              <a:rPr lang="es-ES_tradnl" sz="2400" dirty="0">
                <a:solidFill>
                  <a:srgbClr val="000000"/>
                </a:solidFill>
                <a:ea typeface="ＭＳ Ｐゴシック" pitchFamily="34" charset="-128"/>
              </a:rPr>
              <a:t>Alto costo que deben pagar para acceder a los servicios de salud : </a:t>
            </a:r>
          </a:p>
          <a:p>
            <a:pPr lvl="4">
              <a:buFont typeface="Wingdings" charset="2"/>
              <a:buChar char="u"/>
            </a:pPr>
            <a:r>
              <a:rPr lang="es-ES_tradnl" sz="2000" dirty="0">
                <a:solidFill>
                  <a:srgbClr val="000000"/>
                </a:solidFill>
                <a:ea typeface="ＭＳ Ｐゴシック" pitchFamily="34" charset="-128"/>
              </a:rPr>
              <a:t>Publico: Alto precio que se paga por baja calidad y altos tiempos de espera</a:t>
            </a:r>
          </a:p>
          <a:p>
            <a:pPr lvl="4">
              <a:buFont typeface="Wingdings" charset="2"/>
              <a:buChar char="u"/>
            </a:pPr>
            <a:r>
              <a:rPr lang="es-ES_tradnl" sz="2000" dirty="0">
                <a:solidFill>
                  <a:srgbClr val="000000"/>
                </a:solidFill>
                <a:ea typeface="ＭＳ Ｐゴシック" pitchFamily="34" charset="-128"/>
              </a:rPr>
              <a:t>Privado :Altos precios de seguros y de prestadores </a:t>
            </a:r>
          </a:p>
          <a:p>
            <a:pPr marL="645750" lvl="3" indent="-285750">
              <a:buFont typeface="Wingdings" charset="2"/>
              <a:buChar char="u"/>
            </a:pPr>
            <a:r>
              <a:rPr lang="es-ES_tradnl" sz="2000" dirty="0" smtClean="0">
                <a:solidFill>
                  <a:srgbClr val="000000"/>
                </a:solidFill>
                <a:ea typeface="ＭＳ Ｐゴシック" pitchFamily="34" charset="-128"/>
              </a:rPr>
              <a:t>Alto costo de medicamentos </a:t>
            </a:r>
            <a:endParaRPr lang="es-ES_tradnl" sz="2000" dirty="0">
              <a:solidFill>
                <a:srgbClr val="000000"/>
              </a:solidFill>
              <a:ea typeface="ＭＳ Ｐゴシック" pitchFamily="34" charset="-128"/>
            </a:endParaRPr>
          </a:p>
          <a:p>
            <a:pPr marL="466725" lvl="2" indent="-285750">
              <a:buFont typeface="Wingdings" charset="2"/>
              <a:buChar char="u"/>
            </a:pPr>
            <a:r>
              <a:rPr lang="es-ES_tradnl" sz="2400" dirty="0">
                <a:solidFill>
                  <a:srgbClr val="000000"/>
                </a:solidFill>
                <a:ea typeface="ＭＳ Ｐゴシック" pitchFamily="34" charset="-128"/>
              </a:rPr>
              <a:t>Modelos de atención poco eficientes </a:t>
            </a:r>
          </a:p>
        </p:txBody>
      </p:sp>
    </p:spTree>
    <p:extLst>
      <p:ext uri="{BB962C8B-B14F-4D97-AF65-F5344CB8AC3E}">
        <p14:creationId xmlns:p14="http://schemas.microsoft.com/office/powerpoint/2010/main" val="3897374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9"/>
          <p:cNvSpPr>
            <a:spLocks noGrp="1"/>
          </p:cNvSpPr>
          <p:nvPr>
            <p:ph sz="quarter" idx="13"/>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0"/>
              </a:spcBef>
              <a:buFontTx/>
              <a:buNone/>
            </a:pPr>
            <a:r>
              <a:rPr lang="de-DE" sz="2000">
                <a:solidFill>
                  <a:schemeClr val="bg1"/>
                </a:solidFill>
                <a:latin typeface="Calibri" charset="0"/>
              </a:rPr>
              <a:t>Santiago, Julio 2014</a:t>
            </a:r>
          </a:p>
        </p:txBody>
      </p:sp>
      <p:sp>
        <p:nvSpPr>
          <p:cNvPr id="6" name="Título 5"/>
          <p:cNvSpPr>
            <a:spLocks noGrp="1"/>
          </p:cNvSpPr>
          <p:nvPr>
            <p:ph type="title"/>
          </p:nvPr>
        </p:nvSpPr>
        <p:spPr/>
        <p:txBody>
          <a:bodyPr/>
          <a:lstStyle/>
          <a:p>
            <a:endParaRPr lang="es-ES"/>
          </a:p>
        </p:txBody>
      </p:sp>
      <p:sp>
        <p:nvSpPr>
          <p:cNvPr id="26626" name="AutoShape 18" descr="data:image/jpeg;base64,/9j/4AAQSkZJRgABAQAAAQABAAD/2wCEAAkGBhQSERUUEhQUFBUUFxQXGBUUFBQXFxUVFBQVFRUXFBQXHCYeGBkjGRUVHy8gIycpLCwsFR4xNTAqNSYsLCkBCQoKDgwOGg8PGiwkHyQsLCwtLC8pLCosLCwsLCwsKSwsLCwsLCwsKSwsLCksLCwsLCkpLCwsLCwsLCwsLCwsLP/AABEIAKoBKQMBIgACEQEDEQH/xAAcAAACAwEBAQEAAAAAAAAAAAADBAIFBgcBCAD/xABGEAABAwEEBgcFBQUHBAMAAAABAAIDEQQSITEFQVFhcYEGEyIykaGxB0LB0fBSYpLh8RQjU3KCFRYzQ3OisiSTs8KDo9L/xAAaAQACAwEBAAAAAAAAAAAAAAAABAECAwUG/8QALBEAAgIBBAEDAgUFAAAAAAAAAAECEQMEEiExQRMiUWGRBRQycYEzQrHw8f/aAAwDAQACEQMRAD8A7KwqUiixSlUIlEG6uPwR2IDMuaO0KAZ5OlWZ8impks3vcipfQDEZwRHZKEYU35KCBJ5xCA7NHfmEB2anySw8CNJkgwIsmSESAZkeKsIsgkGDA8U/FkOChEMDaNfJJOPaCdn1qrtrjSje840B2bXch50Q+i0VboQtVpkle6OEljAaPm172xb9Vfow/uzDSl2p+0al3GpVnFEGgNaKACi/FyXavsdgtqpGK0h7OY3Goe6la0NOYrqCyGmOg08Zqwl7QDlma5g+vNdflkSFocs29vQxGG7s4bD+0WZ9+IvieKgEEt4jH0OHx7L0G6ci3tuyC5aI++zGjwKDrGbq4EajuKStejY5O80HPzXOdJwSWO0iSJ5Y9hqx42bDtGojWDQqYZb4F82n28n0S3IL2TulVfRfTQtdkhnFAZGAuaDUNeOy9tTscCFWdPOmkdgh1Omf3GV8XO+6PM4bSGr4sRq3Qxp3pHDY4+smdSuDWjFzzsaNfwXN9Ke2G0Pq2BjYmmoBIvOptvVwPALD6c0vNanl8zrzjkCBdpmAPs8lXttGGsHLn9k7Tx8VW7NlFLsstI6QlncXSvLnHO891T4pSNpGsjnnwOSCJKmh/LlsUr1Plt+vrWs3ZpwWWj9PTQPvQyPjdrLHFtf5gDR3Oq6P0X9rl4tjtoH+s0U5yMGFPvN8FyRwwwrT0+qHwKCZj8j9a1K+hVpPs+q2yBzQWkEHEEGoIOIIIzClF3QuM+yvp6Y3CyzO/dPP7sn/AC3k5V+w7yPFdmhOA4LRMwlGha1Z+HogDWjWs4nigAqUQJRntcymodfBKxHFNQ5FQnyACXI/WoqrqrOY9k8/QqsorgbOJeTqUajOghEIzhzTLQlY8uabaoBgp0szPxTM6Wb3vFT4AZhyRJMvrYoRZKcmSgBB/eCE44lEkzHFCdmUeSQ8BRpMkGBFkyQgBRnA8U9AeyOCr4TgeSfsx7IQuwYO0a1R6QtRY6rRUgUHPE+V3xV3aDmqbSFnvsoSRvbSu+lQQqTfBvgjcrZRTdKpY3UdCbtaX9W6pGAVjZNLNlFRhtCz0+iLUJSWzdYzU2SNjHD+uNuPMK0ms7IYquoHZkNyrqoEu2dJRRYzzBISvWRtb5JHVD3trgKVpXlmmLLpeeIXZmh7Rk8bN6yfJontLi2SUCxvTGMODaZ/NXtrtwe6oNRSqzWlJKk1+s1EVyVyy9tGi9j+nxDBa2ykiKECap1Cl1wG80ZQbRvWa0XZn6W0nLNNi1pyrUNHusG5op41Ve+29TZ5GNw697S7+SAF1Ob3N/Ctr7ILLSGR9MXOOO+pr6BMW9ojjgt1jvS7oaySCsTAJIhVoHvAYlvHYuRTWcFpO+hG7UfIr6NkbVcf6fdHTZ5jKz/Cmca7GSHEjgSKjidiIunRpkjasxQNWna34/n/AMlJ0mWw4Hjq8qeKXuuBO8EfEfBQeCQPvDD+ZuXl6LSSF0xozU5eYOZ45O4gpWQUNfTxw9QvQ+8ARn8Rj8xzUWu1fVMx4VUJNA2mTY+hqvon2cdJf2uxMJNZI/3b/wCZoFHf1NIPGq+dC6i3Psi6Q9RbOqcexOKH+dtS0+BcrPjko+VR2+1nE8fglwcESZ1fEoIOBVkZIVj7ybhOBSELsU5EcCoQAZ3YO5+hVbVWM2RSV0fVFZugNlCMFCfNTiULRmrFUDjyPFNtSbMjxTbFVEsHOUq3PxTM3zSwz8fRS+gGoslOTJRjyXsuSEQIPPaHFDdmivzHJCdmh9kh4ESU4IUJRJcvrYiJIGL3uSfsvdHP1VdF73JWFk7vj6qF2Qxe1vz4qn0npJkeeJ2K1txz4/BYi8zrnyTvDWsIAvEBo4k4Z+ixySp0dHSwTVs0FitF5t5wDdgrV1Np2VVNpWcOdjlXwprKJb7RhVhDgaYt3ZZasVnmXwSC6tcyaYbaADLiSsZvwOwjTbG9J9Gopm0eDlSrTQ03FJwaFfET+8dIzZLQkf1jE8/RXNntHuagMOCXtVpAqs23RpsXZSugDb2oen0VnbRLUuPE8lcW21578F7ZbJdY660AjtOc4VoaVbQHD63hCdGEse50jDdI3ObMY3ChYGNLdhc3rXA7+0ByXSPZ/pfqLFEDFKQ8vd1jWgt7TzsNaAUGWpc26daPfDa3XiT1jIpQTmWyRNBHEHDkrToLpe1ywvs1nIpHVwJbUtDzgBiMLwcefgy09vAnBpTaZ2d2kQWXmmqxukrN1xcJyZA7siOpDNeTRr111U3LQ6Psz2WYCTF78TjWmAGGAzIJ155lVmlOjrZrocMvDZiCKFLNu6seSVdHNNL9BpoaugkvtBqI39/DUCMHGnCqywtxqWuwxwrhdcDkdhzHNdnsvQSKMNrXs4gXiBzFcctaHpbozZ5O1JDG932i3tcyMTzWvrpcPkWel3cx4OPmZoqRk6h4FBbatRzHmD+vmth0n6Msul0IDCPdAwwGrwWFjcPD0OYTMJqatCeXHLG6Y8UxY7UWPa9poWkOB2Ux+Hmlg5eNcrVaKeT6Q6MaaFps8b9ZGP19ZFW0hwXIPZRp8teYXHsnEbiTQ8sfErrTpMDtVIlZKmKw5p2LIqvizTtnOB4hCKoDaHZ8ClLw2eaNaXZ8Pil+t3okBtY0O0ZorEK0HFaEIHHkeSbak4TgeITgUIGCnSoPaTM5SowcEPolIchyUpV+jyXkuSCBGQ4hfm2dzshtx1JqKyA0Jx3Joq1cg2Jx2SmZUpIDQ4orioOdiN+Cmg5E2wFoNddNYKesoo3HDNeBeB2CNoMWt/xHmFhuk2iJH2Z3VNDn9a19CaVa11CK6qtJW7tLatJ2Y+Cp7S4gGiXyx9x0NLKlRntJ6Uhc4ftED4sz1sD+sZkaAOAa7PVdJ2hU9ocGAuinZOBmw1ElMASARUitcxSja1Vtaoc7zeYrXyVbFo1hfWl4j7QGCVn8nSiko0n9+f8AfuEsjr1HitC2uOGBAIw8Ejb59itbZagBdGevks/a5MaCpJwAGJJOAAG2qrdlW+Adjs9+UClRWruAOPy5rUWSyOe4RuoTIQXuAwArVwGvIUAVzoXoeyCGkovSSd8g92mIaw7jmdZ3UCbg0eyN1W1Jyq41IGwah+S09N9sV/Mxp12Yb2t9HGySwvyBiawHGgLHlur/AFY+QVH7DA2tr2/9Pns/ffFdH9oujTJYesaKvgo+n2mOo14/4u4sC497LtJiG2OYTQWhjmDe9pvs5kXxxITDXtYlhfvR2a2yi9QEJWO2itCkZrCw9pzhvvEACuIzyKIy7dIBBG0OBx21CSd3Z2VFVQ1aJAclW2t2C/Cuo1QpASsZOzaKSMtphmB3rF6TscQic0d9rmAbe0DltAw8lvNPNDWlcvtc16RxOQJI4/oAnNMmzm6ySQo00AP1nRSr9cP1UGirK7Kef6KTjQjePWoT1HLT4LHRFvMUrXjNp/XyK+gdEaUE9nbIDW8Mdxpj9b182xv17V072adIaNMTjhq593zqOY3LOXDL9o6NE/FPwHs81VRuxVjEewoj2VoWtDsXcAl7o2ok7sHJaihgbaO2gDIleSTVxovI+6oOOaXjkn5ZtsjfRGC1UrgcwmXW2nulV8L+0eIT71mss2uGTOEU+j8Z67QlnygO1qV/HmUvaXYhXlmkoloY02WLLZhkV620XjShHxQ2nsqTZmtxccdQV8c5uSt8GLivCHQouclf7RGqh5rz9tB3Hy8U2pRfky2SXgm56E2XycEO0Oxw1+oQLM+ueqpPPAeQK0Ch9snapxXtc+aXsxr2j9Z/PyRGPwPNAANIy0j43VmrbpIjMYbdS0lpjvx02inA1qPMBZdxxLXDiDt1pXNdj2ma2sRl0qCq606U1NFN6Pa7AKmirLRZgN6VkPJgZrXqGPzVv0LsAdaOskFeqF4AanGoaeWJ4gKs6iit+hTSZpntNKCNuvOr3HdgKfiRGLk6j2UzPbBtm5lt4cQKOGedNyXntLddfBRfLeIJwOSHasllOeaCakLQx45VQ9PbGmMscx1HNIJoNYovl/SsLobRI0Va+GV1CDi10bjTwLajgvqNx7A4LlHtO6D3nm1RZuFHtAxJOFeJ9d5C0xZ5RnU3wzJ4017UPWCRlrjhtsffu0e0AODXgUe0sdUYOrTXQtOtfn6OFoeDKC4NwF4NbUCvusAGsrBez/pOLJaTHK4CCagcSeyx9OxJuHuk7CD7q6xLbm5gYbRlyKvkg49HSwZt0eVyDiszYxRoDRsGAHAakO0S0BQJ9JVySji5+4JRo1cqKTTUZnNxpIGZcNQXOOkVkMM74xXGox8D51PMLtNlsIbxWB9o2iHNpOwYEkP3bD5JrTzqVCOqhujZhXMo0jgT40A81659W7wlSTivGS0XROWMxnA7v1VpoXSRhla4HDIjcc/raAqtgwqMRuX4PwFNXoqtWTF0d/0TpUSRteKY58d60NldVgyx/NcY6CdJbp6p5wdS6TqdsPEegXXdHSVYPrUuXKWSGRps6EYwlG6IW11DuxSn7QETSElD9bQlb6xllnf6jRY4V0bNtu7IF11eCh+3NqakDcXNrTgSuMi1Hf4lFbb3fad+J3zXZ/KwXlnO9SfwdZZK69WmFfEZ1HiE4dI45LkLdKSDJ8g/rd80VmmZf4sv/cd81VaOC8smWWcu0dRNtps8UG0WsF2BHiFzlun5v4sv43fNGb0jn/iyfiUPRRarcSs814Onx2y8KZUzNQoSSjaPELm7ekk38V/l8lMdJZv4h/C35K35VV2RHM14NhaJ6GoOKYitgc2qzWh+kr6nrLsjSKULW4VyOARNF268JNQDjTgReHr5LDJgeLm7GIZVl4qjURW0kEVxbXwoaeiLB3ABm8+X6Kjs0tTxoPVXcDq48hwTON3EXyJKQ7futJ1NGHFeA0adwp5Y+qHJ7rd9Twbj6+i/Pd2OPxK0MgjTmPrJVOk9HX8Rg8a9TtzvmrJ59PRAfJtUOKapl4ScXaMha2uaaPBB2HXwOR5JQwaytq+MEUwI2EV8ignR7PsM/A35JV6f6jkdVXaMbHo2SY0jFG63nujh9o7h5LV6H0S2zxXRxJObnGlSfACmoABPsjA4/WWxe3bxrqGW87VtjwqHPkwy55ZP2BQs1kY+iJNZQ4ZkIwbqXgFeGrfvV5wjNVJGKk4u0ZrTPSqWzEMkgq3G7I1zi143djA7Qclm9Ne0YOjLeoeABiXdwU+0XNx4bQOC6HbbMyRhZI0OaRiD6g5gjaFxbpj0anY68bxgDqBxYQGk1u3y7vmmsANrrGS5uXS7ZWuhnHmtfUw9sjqa6jXn80To1ETaomgnvZCuV0k4cAm9JkCPZ7rBuHedvxoK6ze2KPRGyuktLbuF0OJOwEFuHIkJ6C3JX5MMj28m26KskibcmdfjJIje41czGlHO+yTtyrsy1QaQclQaUoIxA0d8AnE9mNrgRzc5vkTsraaOtRdGC7PI8R9eaU1kIKft/ke0U5yh7v4LONtEC1WESUZS9ewptwTlnjvUAqSdSvLNo24Nrjmdm4bt+tV0+B5ZfQvqtQsUfqce6ReyV7Dfszg4HNjsBX7p1DUsfJ0MtbSQbNKf5WF4HNuK+mH2RTg0cNf1Vdlwj4OCskvJ86aI9m+kJqmKzvAGfWFsQPDrSKnhkj6Q9ntugB6yzuoMasdHJzAY4nyX0qyKmAoApGIHf5jwyVHFF1NnyKCWO2EHwI8wV0/o704Bjbfc0GmIJAyz+fNbXpp7MLNbQXtAgn1SMHZcdQlZrG8UI35LiFJ9HWl8cjReYQHxn3hm18bt4III2pDVab1I8djum1GxnVW9JIX+/Gf/AJG/NF/teLaz8YVXorTkc8QfQOFPeaD4g6/kpdbD/Dj/AO0z5LzbybW027O6kmrVFAFMFDBUgvZnnwoK9BUAVIIsAgKmChBTCLAK0qYQwVIFSRQ7o+SjuPwT8M9yRw1OFfwmvo/yVRDJQg7CrKdovxk5X2g8Cbv/ALDwWWWO6NF4PbKzS6JBIBIodmwfNX1nKqLCrFr6DjgojwVnyx0OwJ3fP5ryY9nwCB1hJDdWZ5ZIj3V8SrGfkM45c0AtRScuK8cFIC5iUmRfqUYNUyKIJASCmGsorWocbamqYa1AEHDGm30/NSIUYwTU0OO7UMlJBAGRlQuf+03ThgsxDIw/r3OhBOWINAGjE4i9vuhdAtYwu83Hds5/BZnphoVtogDHA3g4PjLTdcxzc3g8CRTXVWIOAOsEhbI+SrRGWtNQbxdk1gbne3GhzK6J0H6HSQ/4go5wYXCvdreJGGRAI51QdH6CdHbhDJekZZ7todebm9zWsjc4DE3aOxx20zXS46Njc92TWlx/laKupyCtCKXJjOTftMdaLNetMobjiwcKRMqBuqSrbR1hutIOs/kqTRloc6QyP7zzedurqG4YDgFpYG1xXGyPdNtfJ6HBGsasudAxtDCAKPBodu0U2CnmOCuo4lS6Ehxc7gOJOPy8VbySHujPWd66un/po4mrVZpck7mO8+Q2phoA37BtQrPDdzxJz5IsZrjrOW5v55/otWLImI9ZxPkF69SIQnFVLAJzguS+2no71kLbUwduHsv+9Eanxa6p/rK6zO7BZrT9mbNG+J1C2RrmkHePnQqkmaQR8/8ARrTroHnC8x2DhXhRzdjtWw7sxq/70Wf+IPwn5Ln0V6KQVwcx+O5zHfMELqX7ez7ngFwdfigpqTi3fx/xnX0k5OLVleFIFQBUgu9YiFBUqoYKkEWAQKbShtKmCiwChe1QwVMFFhQRpVk/txb6eeXrRVYKsdHuqCPrH80PkDYaKlvRsf8Aaa0+IqfNPNfiNypejU1Ybutj3N5HtjydTkrnq6cSqIhjNn1lSvZKLMG0UmjFWKBi7DmPVTIQpDgigqSp5NETG4NN1xa4NOxxaQ08iQV89n2iaTPvv/BIfivoZ8tFg2aFBMlZ2MuyyNuuOIAcS3NwwILU3pYKV3Lb/FiOrm41UFL93VHM/wC/Gkzk6XlG/XyX7+9+lHe9PyhP/wCV1QdF3Vxm/wDpcf8A3Qm9G448HWprakntR0x3AvTK9Julmf2FmtQlb08UvqzmP9t6Tfif2nlE4eV3cuu+y7SMslh/6i/1kcsje2CHFpDXswIGHbIHBVQ0VED2rYwV/wBPx3g/BXfRJrGulYyUSAiN5IINCC9hFRuuY71XPhSg2pydfKdFtPnl6ii4RV+U1f8Akv3Yk121O87OSQnZedXPVwCfkpy2IDxQV2LnnVZn7To5jrQ99O0QyOoND2CSKEY++7wRelB6uxuaDi+5GN941d/tD/FMRQG8w/fLjwuuw8SPBUfTa1Vlij1Na55G9xLR5Nd+Ioyz242ymGF5Eiu0XBW9woruxsNaZqr0XkfrUtNoWGrr5ybl/MR8B6hcjHHfJJHfnNY8bky5skNxgGsepzKLZ241QC+uAy9UcG62g1rtpUqR5yTcnbGL+e9FhBI+qnekbRJQAeW3ahSTF3eNd2Q8EvlzRhx5N8Wnlk58FnJIBm4DiR8SgmYHJzTwIPoql7gNQ8FX2sg5geASj1teBtaC/wC4vrSVnbaTex20VbbNLyQisT6UxuO7TDxBy5UX6wdJG2xpHVmOVhGGbHVqOw7URndONBmVeGojm4XZnPTzwd8o5D7RtGsitzi3/Ma2VwGouc5rqcbt7mVU/wBru2+St/aZKHaReR3WthaOUYx51J5qs6ln2m+CJ0+whfg1ykCoVXqZICVUgVAL0IJCtKmChgqQKAChTCGCiIAkCm7C+juKTCLG6hB2KSTXdDiP2iRn2mhw/pND5PHgtFaTV5A1YLGaKtvVWmGTVUsPB4LPVzTyWoExqTtUeDN9j7G48ASvLy9gFGOPIep+CgCgqTvVCJIDmEFuaZJxU+CAFSc1T23RV2WWQwiRr7hv4OLaMDXC5mMW1qBr3LQtCi80ClSaTSfYVFyTauig7WcRv66E401UKhZdNNJ6t1Wv+w8UdyHvDeKo9qkDX1jADnVrTAEDWd9daBbpY5m3ZWtNMcRi07QcwVzpxlDk68JrJxRCfQ8EpxZQ/aZ2T5YHmF5oPQbrPOXMeHMc0txwd3mkbjlngvzLG5oBY683Z73maHyXtmtxrRwLXbD8Nq3jrM0YOG7h+Hz9haf4fp55Fl2rcvK4+/yaCSegzB3IL5g/Ac1RaS0rdAAzJ/VJxaX7WBoR6pdapxfJtPSJrgv5zR4+6CBvcbrqcaN9Vj+llTbQcaGGOn4pAac1p4rQJGg66g/n5lC0xohs4aQaObW66lRQ5tP3TnhkRrxCcnKOfHUOznxhLBlua4KSwMNMBUk0A2k5LYWWy3WBo1ZnadZ8fQKq0NotzCXSChBIbjXi7hTLjuWhjO9U0uJwW6XZfV51NqEekfoodZXrX3ncFC0TagoNNG7zh805KSirYnGLk0kevfecTqyCi96/E0CUmnXEyTtts7uPHSSRGeZVVqtCLarSqW22pJzkNxjQhpW2ak7oeERwgHvvN67rAOFTswAVXZYOtlx7rcTx1fW5X+DW4DwzJ3kp/RRcYufyc3WyU5KPwch6Xx9ZbrRuc0cLkHpRqo/7Y+43wHyWvt9jfLbbQMAXm7WmDG4sJp/psDQCcb6J/c+La7/b8kZNVig6mZxwZJK4h1IFQUl0TAIFJDBU2lAE2lEahBECmyaChTBQgUQFSFEwphQCkFBZIcf2osM/jl8ltdHzdYxjh77WnmQD618FibIagj6xWu6DG/HdP+U5w5Htt/5EclC7KTRorU26wNGrz2oAU9ISVdRBCu+zInD3gmXnFKQO7YR7SUeADCUa1W2211NBkvxKUtxAaTrUMtFCJnq9x2YDln518Ey2x3mnIOFKHZUV+SrrPUYHNNW2O8GujJoKXqVOrE010KwyPih3Cluv4A2i2vhoJcATQOAJbU1pXZlrw3pyO03hmKqvteliwhrrr2nC+1xLaihpXDHLA6ig2i1NLagtbRIy4HlyV+npKPwOKRs8lKAZlAZZJrQXuhjfKG1q6mGGquRP3RjuRdHWV3eqOSXlFvkspK6L2yWgtFCrGDShbw2KlibRfnSKilKDuLLShGaqSNlY7Wx4wOeo5ozodixtntJCubNpxwzN4b/muli/EE+MiOVl/D2ucbLdrdqm11cfDgq86Ya4UILdutNQzgjAgqdRqIzqMXwTptPKFymuSU8lFUWu0p62vWetdoxXLySOrjjwDtM6q7bP4olotCHo2DrH3jiBlx+vrFVxY3lkoormyrFByY9oywlrRtOJ5qz/AGcNxOfpx2KURp+SHM4uN1o47AN67+xQjSOBuc5WzIMj/eSPIIc976g4EUcQAeQCLe3qWkHASyjY848QHY+KWoNvmF5PPfqSv5PQYq2KiqUgor0L1xxAgUwhtRFBJIKYUWqYQWJhTCgptQBML0FRUggkPZn0ctR0JtgZPMw++wPHFjqHyk/2rKR5jirLRrqWqOmx/wD45EXXJDju4Npa7aAcKFx2n4IgLqVw4LNxH/qo/wCr0TelJT1hxPiUp6snbG1hjxGi4gnBcNXFN2s4BUVcByRGvO0rWGd9NGE9Ou0xx0ir7XNUgc/BSY8mtSfopSXvnh8UyLVQRwqk5rcY3tDTi9wbQ1pjhU7EwVV2/wDxI/5j/wASq5P0stjbUuC+GgbQ9xJZCyvvF9cODQa+SPD0Liab05637tOriHEVq7mablfzuIhcQaENJBGYNNqyOjT1jC6Ttux7T+0c9pxWE4QxeLGITyZrV0Xsml7NEADLCwNyaHtwGwNblyCxvSDSVkdKHQPq5xN8XHtaTnea5wGJ1jntTNsGax2lmgONAsJ5vUW2jWGFY3uTNAJCV5fVboR5MEZJJJaMSU+M1z5qh6LsJfUm2iiCVF6yZdDrLWist5aatNCqsFeuKpZJfSaUvsrryPFUNstWKlAeyePzVbbDipbBdHrpC43Rr+qK+sUIa0AfRVJonv8AIq7BwXc0eJQhu8s4Wsyuc9vhD7YydjRtJR7rWNwBJ+07Acm5lD0Q0EVOJ2nPxXukj3uBTb6FE+aMtpKP944nM3Tyc0EeqT6pWOmf8Z/CP/xsSK8jqP6sv3Z6PF+hfsf/2Q=="/>
          <p:cNvSpPr>
            <a:spLocks noChangeAspect="1" noChangeArrowheads="1"/>
          </p:cNvSpPr>
          <p:nvPr/>
        </p:nvSpPr>
        <p:spPr bwMode="auto">
          <a:xfrm>
            <a:off x="63500" y="-1555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26627" name="AutoShape 2" descr="data:image/jpeg;base64,/9j/4AAQSkZJRgABAQAAAQABAAD/2wCEAAkGBxIPDxAQEBAQDxUUEBQSFxgRERQUGxQXFhYXFxQXFhUYHCkgGR4lHBUXJD0jJikrLi4uIx8zODMsNygtLisBCgoKDg0OGxAQGzQkHyUxLTAsLSw1LCwsLC8sLCwsNCwsLCwsLCwsLCwsLCwsLCwsLCwsLCwsLCwsLCwsLCwsLP/AABEIAMIBAwMBEQACEQEDEQH/xAAbAAEAAwEBAQEAAAAAAAAAAAAABQYHBAEDAv/EAEQQAAICAQEEBgUIBwcFAQAAAAABAgMRBAUGEiETIjFBcYEHUWGRsSMyQlJyk6HRFBdjgrLB0hU0U1Ric3RDVYOi4TP/xAAaAQEAAwEBAQAAAAAAAAAAAAAAAwQFAgYB/8QALxEBAAICAQMDAwMDBAMAAAAAAAECAxEEEiExBUFhE1FxFTKBM1KRFCIjoUJDU//aAAwDAQACEQMRAD8Aiz1LyQAAAAAAAAAAAAAAAAAAAAAAAAAAAAAAAAAAAAAAAAAAAAAAAAAAAAAAAAAAAAAAAAAAAAAAAAAAAAAAAAAAAAAAAAAAAAAAAAAAAAAAAAAAAAAAAAAAAAAAAAAAAAAAAAAAAAAAAAAAAAAAAAAAAAAAAAAAAAAAAAAAAAAAAAAAAAAAAAAAAAAAAAAAAAAAAAAAAAAAAAAAAAAAAAAAAAAAAAAAAAAAAAAAAAAAAAAAAAAAAAAAAAAB6vV2gSFewtVJKUdLfJPsarl+RDPIxR2myaOPlnvFX51GxtTXHinp7oL1yrkl8D7XPjtOosW4+SsbmrgJUIAAAAAAAAAAAAAAAAAAAAAAAAAAAAAAAAJzdjdq3XTePk64vrTa/CK72VeRya4Y+VrjcW2afhqWxt3dPpEuirXF3zkuKT832eRjZeRkyT3lt4uNjxR2hLEKwMCA3g3X0upjKU4qmSTfSQSi1jvl3NeJZw8rJSdRO/hUz8XFeJmY18si1WjlWoyalwT4nXNrCnFPGUbtLxbtHn3YF6TXv7Oc7cAAAAAAAAAAAAAAAAAAAAAAAAAAAAAHbsbZ0tVfXRDk5Pm/qxXOT8kRZskY6TaUuHFOS8Vht2z9FDT1QqrjwxisL837Wedveb2mZelx460rFY9nScuwABW96LZX2V7PqeHb1rWvoUp8/ByfItceIpE5Z9vH5U+TM3mMVffz+HftjYdWo0r07iopRSraXzGliLRHiz2pfr/yly4K3x9H+GK6rTyqsnXNYlCTi17UehraLRFoebtWazNZ9nyOnIAAAAAAAAAAAAAAAAAAAAAAAAAAAC17hTtqnbdVpZ6l8KrzGUY8Geb7fXhFHm9NoitraX+D1Vmb1rv2XX+3tX/2y772Bn/Qxf3tL/UZf/nLi2lvlbplF36CytSeE3ZHm13cjvHw65P23RZObbH+6mnB+suP+Vl94vyJf02f7kX6nH9p+suP+Wl94vyH6bP9x+px/asO6ujnwz1dy+W1D42n9CH/AE4eSKnIvG4pXxC5xqTqclvMp8rrTKfSXolXrFYuXSw4n4x6rfwNr0+/Vj19mF6jjiuTf3VEvs8AAAAAAAAAAAAAAAAAAAAAAAAAAABpXopfyGoX7WP8Jj+pfvj8Nn0z9tvyvRnNRHbwbJjrNPOmXLKzF/Vkvmslw5Zx36oQ58UZaTWWI6nTyqnOua4ZQk4te1Hoq2i0RMPNWrNZ1Ke3H2J+l6lOSzXVicva/ox83+BW5mb6dNR5la4WD6uTc+IbCjBehAM19K//AO+m/wBqf8SNb039tv4Y3qn76/iVFNNlgAAAAAAAAAAAAAAAAAAAAAAAAAAALl6MdoqvUzpk8K2HL7UeePNN+4z/AFDHukWj2aPp2TpyTWfdqRjNwAz70mbC5LWVrsxG3Hq7Iy/l7jU9Pz/+uf4ZPqPH3/yV/lZt0Nlw0ukrjFqTmlZKS+k5Lu9iXIp8nLOTJMyu8TFGPHEQmyusgGO797S/SNdZwvMa/k14r5z9/wADe4WPoxRv3ee52TryzrxCultTAAAAAAAAAAAAAAAAAAAAAAAAAAAAfSi6Vc4zg3GUZKSa7muw5tEWjUvtbTWdw2XdfeCGupUk1GyKSnD1P1r2MwORgtitr29no+NyIzV37+6bK6y+eoojZCUJpSjKLi0+9PtPtbTWdw5tWLRqVY3VulpbrNm2tvg69En9Op93l+Zb5ERkrGav8/lS41px2nDb28fhaymvqvvvvKtJU6q5J3TWEl9BP6T/AJFzicaclt28Qo8zlRjr018yyTJusF4HwAAAAAAAAAAAAAAAAAAAAAAAAAAAAA6NBrbNPYrapuEl3r4Nd69hxfHXJGrQ7pktSeqs6aDsX0iVySjqoOuX1605Rftce1fiZeX0+0TundrYfUqz2yLJTvPo5rK1VP701F+5lOeNlj/xXI5WGfFoV/fHamlnCu+nU1fpFElOvhlxOS+lB47mi1xcWSJmtq/7ZVeXlxTEXrb/AHQ4NrekVygo6avgk4rMp4fC8c+GPf4v3EuL06Ind57IcvqU61SFFvulZKU5yc5SeW5PLbNKtYrGohmWtNp3MvmdOQAAAAAAAAAAAAAAAAAZA9ax28vHkfImJ8Psxp4fXx9dPpp2Z6OuyzHb0cJTx48KObWrXzOnVa2t4jb3UaWyrHSV2V57OkhKGfDiQretvE7LUtXzGnxOnLziXrQNwcS9YHoDINvOL2oaNw9yAbA84kDb1MAB5xAe5AAOJesGwBkAmAbA9ksdvLxPkTE+H2Y15eH18Mg2ZAAAAADt2Rs2eqvhRX2yfNvsil86T8CLLljHWbSkxYpy2isNf2Hu3p9HFKFalPHOc0nJvx7vBGFl5F8k7mXocPGx4o7R3SWp08LIuM4RmmualFNe5kMWmJ3CW1azGpZXuVuwtbbOy3KprlhpcuOX1c9yS7fI2uVyfpVitfMsTicWM1pm3iGq6bTQqioVwjCK5JRSSXkjFtabTuW5WsVjUPb6Y2RcJxjOLWGpJNPxTPkTMd4JrEx3ZnvbutHSX03Ur5Gd0IuPb0cnJcvsv/53mvxuVOSs1t5iGNyuJGO0Wr4mYaP/AGdT/g1fdx/IyvqX+7Y+nT7Q+FVelnKUIR00pR+dGKrbj3c0uaOptkiNzMuYjHM6iIVnfrdaqWnnqKYRqsrTnJQWFOK+dlLllLnkucPk2i8VtO4lR5vFrNJvWO8JvdrQVPRaVuqpt0Vttwi2+qu14K2e9oyW7+61x6U+lXt7OudekViqcdMptZUGq1Jr1qPa+xnG8mt99JJjFE67b/hwbf3Vo1VUkq4VWYfBOEVFp93FjtXsJMPKvjt53CLPxMeSs9tSi/RzoYPRy6SqEpK+yL4oRbWMJrLXrJudkn6vafZBwMdfpzuPdO62eionXXbGiuVjxBSrj1nlLtxjtaK1fq2iZrvstXnFSYi2o2/W0N3tLfBxnRWsrk4xUZL2qS5imfJSdxJk4+O8amGM67RSr1FmnXWlG11L/U+LC9/I9BTJFqRf+Xnb45reafOm0bO2LTVTVW6qpOEIxbcIttpc2213s8/fNa1pnb0ePDStYjTk3l2FXdpLoQqrjPg4ouMIp8UesllLvxg7wZ7VyRMyj5GCtscxEd2PaLnbUv2kO37SN6/7Z/Dz9P3R+W6f2bT/AINP3cfyPN/Uv93p/p0+zLt+93f0S7pa18ja+WOyEu1x8O9ea7jZ4XI+pXpt5j/th83jfTt1R4n/AKXndDQ1S0GmlKquTdSy3CLb7e14M7lXtGW3f3afEpWcNZmPZS99tnOzakaKIRTnXWkopJZfFlvHcks+RocTJ04Ou3yzuZj6uR0VjzpeN391dPo4rEI2WY52TSbz/pT+avAzc3KvlnvPZp4OJTFHjcpqyqM04yjGSfapJNPyZBFpjvCxMRPaWE7Vio6i+KSSV1iSXclJ4SPSYu9I39nl8va8/mWt7r7Erq0dEbKq5T4FKTlCLfFLrNZa7s48jC5Ge18kzEt/jYK0xREw7dobFptpsr6KuPHCUcqEU02uTTx3HFM162idpcmGlqzXTELanCUoSWJRk4v2NPDPRxO43DzNq9M6l+D6+AAC+eiilO3Uz71CEV7FJyb/AIUZfqU9qw1fTKx1Wlbt8NfPTaK62rlNKMU/q8UlHi8slHjY63yRWfC/y8k48U2qyHT7Vvrs6WN1qnnOXOTz4pvn5m7OHHMamGBGa8TvqazuHUo7Poa+kpzftcpyyYnMn/mn4bvCiPoxP37q/wCkza91U6qK5yrjKDnJxbTk84SyueF/Mten4aW3a3eYVfUc16zFY7Q+Ho12xdO+ensnO2HROa425ODTiuTfPD4uw65+GlaxevaXHp+e9rTSZ3C67w0qemtUu5KS8YyUl+KM7DOrw080bpO0iRpVc2Xut0Ouu1jt4nY54io4xxtN5eefYWsvJ68UY4jwp4+J0Zpyb8uve7Wwp0WolNrrVSrivXKacUl7/iccak2y1iPuk5V4pitv7Pruv/cdJ/x6/wCFHOf+pb8vvH/pV/CP2rut+ka+nVu1xVah1VHm3CTkutnlzfqJcfJ6MU49eUWXideaMm/Cf1F8a4SnOSjGMXJt9iS7WVYiZnULdrRWNyrno+uVmmusXJT1d014Saa+Jb5tem8R8Qp8G3VSZ+ZSm1NiUamymy6Lk6m3DrNLLafNd/OKIcea9ImK+/lNlwY8lotf28OraN866pzrrd0km1CLS4n4s4pETOpnUJL2mtdxG5ZXubpZaraanaucZzvnlYxJPksd3Wa5ew2eVeMeDVfiGFxKTk5G7e3dpm39d+j6W+7scK5OP2nyj+LRkYcfXkivy2s+Toxzb4fTY+sV+npu+vXGXm1z/HJ8yU6LzX7OsV+ukW+7Jt4Nnfo20pVpYi74WR+zOSa9zyvI28GTrwb+JYOfH9Pka+YbMYL0Ti2ho6tXROqeJwmsZXc12NP1pndL2x3i0eYRZKVy0ms+JfjYGien01VMmm648OV34bw/cfc1+u82+5hp0Uiv2Q1FKlty2T7Y6KGPOWG/cWJmY40R95lWrWJ5cz8QmN4dZKjSX3QWZQrbXfh+vy7SvhrFrxWfdZz3mmO1o9mMLal6s6Xp7ePOeLjlnPv/AA7D0P0ceunTzkZsm+rqdWwdK9Zrqoy59Ja5z5dyzOfvw/eR57RixTr7OsFZy5ohtOpuVVc7JclCDk/CKy/gefrE2nT0lp6azKM3U2m9Xo6rpfOacZfai2n/ACJeRi+nkmqHjZfq44szr0h7O6HXSml1boqxfa7Jr3rPma3BydWLU+zH5+PozTP37qwXVIAAWPcXbMdJqvlHiu2PRyf1XnMZP2Z5eZT5uGcmPt5hc4WaMWTv4lrd9MLYShNKcJRw0+aaZhxM1nceW/asWrqe8SrdG4WjhPjxZNLmoTnmPwy14stzzssxralHAw1nbi9G22YyrlpJNKdcpSgvrQbbePBt+TRJz8UxMZI9/LjgZomJxz5jelm2zsSjWQUb4cWHmLTw457cNFPFmvjndZXMuCmWNWh+dibAo0UZKmGHL50pPik8dib9XsPuXNfL+6TDx6Yv2wiN+tsxqhVp4vNltteV9WCmm2/HGPf6ibiYZtM39ohX5meKRFI8zMLUVF1C7u7bWpeorlhWU3zg0u+Kk1CS8ljxRPmwzjiLe0wgwZ4yTavvEqp6UdmWZr1KlKVaXA45eK5d0ku7PZ449Zd9OyVj/b7qHqWO37/Zct1/7jpP+PX/AAooZ/6lvy0OP/Sr+FS3y3r1Ok1kqaZVqKhCXWhl5a588l7i8XHkx9VlDl8vJiy9NVR2vvHqdWuG63MfqxSjHzS7fMv4uNjxzusM/LycmWNWloHow/uL/wB+fwiZXqH9X+Gt6d/R/l998d2rNfKh12xq6PjTypN9Zxw1j1cJxxuRXFE7je0nK41s0xNZ1pY6K+CEYuTliKWX2vCxl+0qzO5WqxqIhCbv6KC1Ou1EMYsvUE1+zilPH/k4/cWM15mlaz7Qr4MdYve8e6I9KWu4NNVSnztsy/sw5/FxLHp1N5Jt9lf1K+qRX7vt6Mdbx6OVTfOqxr92XWX4uRz6hTWXq+776bfqxdP2c3pH2dmek1KXzbo1S8HJOL96a8zrg5O1qfDnn4+9L/K8me02cbo7x9Bq7tLbL5Oeos4G/oTc3y8JfHxNTk8bqxxevnUMfi8noyTjt4mZ00cy2wz7bm11o9txsl8x0Qrn7Iyzz8mk/eaeLD9Xi6jztk5s30uX1T41C+dWyH0ZxnH2NSi1+KaZmd4n5ana0fCtR3A0XSceLcZzwcfV8OzOPMuf67L06Uv0/D1bRfo/2alq9dfwpKFs6YYXJdduSXglEm5uWZx0r8bQ8HF/yXt9uyY9Imu6LQTinh2yjUvB85f+qZBwadWWPhY5+TpwzH3Qvoq1uY6ihvslG2Pg1wy/hj7yx6lTU1sr+mX7Wp/KQ9Jmzuk0iuS50zT/AHZdWX48L8iLgZOnL0/dL6jj6sXVHsys22EAAAE9sXe7VaSKhCUbILsjanLH2WmmvgVc3Dx5J34n4WsPMy4o1HdKar0i6mUcQrprfrxKT8svHxIa+nY4nvMynv6lkmNREQqNN0oTU4ScZJ8ScXhp+tMvTWJjpnwoRaYnqjyuWzvSNdCKjdVC7H0oy6NvxWGn5YM+/p1Z71nTQx+pXjtaNv1r/SRdKLVNEKn9acnNrwWEviKenV82nb7k9TvMarGlOt1c529NOTnPiUnKXPLTyvLl2F+KVivTHhnze026p8rJ+sHW/sPu3/UVP0/F8rn6jm+ENodt3UaiWprcVObk5ZWYvjeWms9mSxfBS9Oi3hWpyL0v118pPV78au2uddi08ozi4tOp80/3iCvBxVncbT25+W0dM61+DRb76umqFUOh4YQUFmtt4SwsviPtuDitM2nb5TnZaVisa7Ifa+1LNXa7reHicVHqrCwuzlksYsVcdemvhXy5bZbdVvLiJEac2NvVqdHV0VPR8PE5daGXl4zzz7Ctm4mPLbqstYeXkxV6a+Hf+sHW+un7t/1EX6fi+Un6jm+P8ObXb7a26Dg7I1p8n0UOFv8Aey2vI7pwsVZ3pzfnZrxrZs7fPVaeqFNfQqMFhZrbfrbb4ubyxfhY72m0mPm5aVitfZH7b23drZxnc45jHhXBHCxnPZntJcOCmKNVQ5s98s7s/Ww9vXaJzdDh10k+OPEuWcd69bPmbj0yxHU+4eRfDMzV36/fTVX1uuxUuLcXyraeYyUk11vWkRV4WOs7jaW/Oy3jU6dH6wdb+w+7f9Rz+n4vl1HqOb4Ve+xzlKcsZlJyePW3l/Eu1iIjUKUzudysmn371sIRhxVS4YqOZwbbx3t55sp24GKZ2u15+asaQ22NqWau3pruHi4VHqrCws45Z9pYxYq4q9NVbLltlt1W8uzYm9Gp0a4a5qUPqWLiivDmmvJkeXiY8vefKTDy8mLtE9vlM3ekfUuOI1UQfr60vcslePTse+8ysT6lkmO0QjNm74arTwlCvoutZKyTlXluU3mTeGie/Cx3ndtocfNy441XTm25vFfrVBXOGINtKEeHm8c3zfqO8PGpi3NXGbk3za6nPsba1ujt6Wlx4nFxfEspp4fZn2I6y4a5a6s4xZrYrdVUvq9+NXbXOufQOM4uLXRvsaw/pFevBx1ncLFufltGp0rKLqkAAAAAAAAAAAAAAAAAAAAAAAAAAAAAAAAAAAAAAAAAAAAAAAAAAAAAAAAAAAAAAAAAAAAAAAAAAAAAAAAAAAAAAAAAAAAAAAAAAAAAAAAAAAAAAAAAAAAAAAAAAAAAAAAAAAAAAAAAAAAAAAAAAAAAAAAAAAAAAAAAAAAAAAAAAAAAAAAAAAAAAAAAAAAAAAAAAAAAAAAAAAAAAAAAAAAAAAAAAAAAAAAAAAAAAAAf/9k="/>
          <p:cNvSpPr>
            <a:spLocks noChangeAspect="1" noChangeArrowheads="1"/>
          </p:cNvSpPr>
          <p:nvPr/>
        </p:nvSpPr>
        <p:spPr bwMode="auto">
          <a:xfrm>
            <a:off x="63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4" name="17 Subtítulo"/>
          <p:cNvSpPr txBox="1">
            <a:spLocks/>
          </p:cNvSpPr>
          <p:nvPr/>
        </p:nvSpPr>
        <p:spPr bwMode="gray">
          <a:xfrm>
            <a:off x="-180975" y="404813"/>
            <a:ext cx="5500688" cy="1439862"/>
          </a:xfrm>
          <a:prstGeom prst="rect">
            <a:avLst/>
          </a:prstGeom>
        </p:spPr>
        <p:txBody>
          <a:bodyPr lIns="0" tIns="18000" rIns="0" bIns="0"/>
          <a:lstStyle/>
          <a:p>
            <a:pPr algn="ctr" fontAlgn="auto">
              <a:spcBef>
                <a:spcPts val="600"/>
              </a:spcBef>
              <a:spcAft>
                <a:spcPts val="0"/>
              </a:spcAft>
              <a:buFont typeface="Arial" pitchFamily="34" charset="0"/>
              <a:buNone/>
              <a:defRPr/>
            </a:pPr>
            <a:r>
              <a:rPr lang="de-DE" sz="3200" b="1" cap="all" dirty="0">
                <a:solidFill>
                  <a:schemeClr val="tx2">
                    <a:lumMod val="50000"/>
                  </a:schemeClr>
                </a:solidFill>
                <a:latin typeface="Estrangelo Edessa" pitchFamily="66" charset="0"/>
                <a:ea typeface="+mj-ea"/>
                <a:cs typeface="Estrangelo Edessa" pitchFamily="66" charset="0"/>
              </a:rPr>
              <a:t/>
            </a:r>
            <a:br>
              <a:rPr lang="de-DE" sz="3200" b="1" cap="all" dirty="0">
                <a:solidFill>
                  <a:schemeClr val="tx2">
                    <a:lumMod val="50000"/>
                  </a:schemeClr>
                </a:solidFill>
                <a:latin typeface="Estrangelo Edessa" pitchFamily="66" charset="0"/>
                <a:ea typeface="+mj-ea"/>
                <a:cs typeface="Estrangelo Edessa" pitchFamily="66" charset="0"/>
              </a:rPr>
            </a:br>
            <a:endParaRPr lang="es-CL" sz="3200" b="1" cap="all" dirty="0">
              <a:solidFill>
                <a:schemeClr val="tx2">
                  <a:lumMod val="50000"/>
                </a:schemeClr>
              </a:solidFill>
              <a:latin typeface="Estrangelo Edessa" pitchFamily="66" charset="0"/>
              <a:ea typeface="+mj-ea"/>
              <a:cs typeface="Estrangelo Edessa" pitchFamily="66" charset="0"/>
            </a:endParaRPr>
          </a:p>
        </p:txBody>
      </p:sp>
      <p:pic>
        <p:nvPicPr>
          <p:cNvPr id="26629" name="3 Imagen" descr="Templa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2 Imagen" descr="logo_ISPAB_versiones-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520" y="8409"/>
            <a:ext cx="2880320" cy="134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p:cNvSpPr txBox="1"/>
          <p:nvPr/>
        </p:nvSpPr>
        <p:spPr>
          <a:xfrm>
            <a:off x="3491880" y="260648"/>
            <a:ext cx="5112568" cy="914400"/>
          </a:xfrm>
          <a:prstGeom prst="rect">
            <a:avLst/>
          </a:prstGeom>
          <a:noFill/>
        </p:spPr>
        <p:txBody>
          <a:bodyPr wrap="none" lIns="0" tIns="0" rIns="0" bIns="0" rtlCol="0">
            <a:noAutofit/>
          </a:bodyPr>
          <a:lstStyle/>
          <a:p>
            <a:pPr algn="ctr">
              <a:spcBef>
                <a:spcPts val="300"/>
              </a:spcBef>
            </a:pPr>
            <a:r>
              <a:rPr lang="es-ES" sz="2000" b="1" dirty="0" smtClean="0">
                <a:latin typeface="Arial" pitchFamily="34" charset="0"/>
                <a:cs typeface="Arial" pitchFamily="34" charset="0"/>
              </a:rPr>
              <a:t>ASPECTOS A  ANALIZAR  EN </a:t>
            </a:r>
          </a:p>
          <a:p>
            <a:pPr algn="ctr">
              <a:spcBef>
                <a:spcPts val="300"/>
              </a:spcBef>
            </a:pPr>
            <a:r>
              <a:rPr lang="es-ES" sz="2000" b="1" dirty="0" smtClean="0">
                <a:latin typeface="Arial" pitchFamily="34" charset="0"/>
                <a:cs typeface="Arial" pitchFamily="34" charset="0"/>
              </a:rPr>
              <a:t>LA PRESENTACIÓN </a:t>
            </a:r>
          </a:p>
        </p:txBody>
      </p:sp>
      <p:sp>
        <p:nvSpPr>
          <p:cNvPr id="8" name="CuadroTexto 7"/>
          <p:cNvSpPr txBox="1"/>
          <p:nvPr/>
        </p:nvSpPr>
        <p:spPr>
          <a:xfrm>
            <a:off x="539552" y="1340768"/>
            <a:ext cx="8496944" cy="4752528"/>
          </a:xfrm>
          <a:prstGeom prst="rect">
            <a:avLst/>
          </a:prstGeom>
          <a:noFill/>
        </p:spPr>
        <p:txBody>
          <a:bodyPr wrap="none" lIns="0" tIns="0" rIns="0" bIns="0" rtlCol="0">
            <a:noAutofit/>
          </a:bodyPr>
          <a:lstStyle/>
          <a:p>
            <a:pPr marL="285750" indent="-285750">
              <a:spcBef>
                <a:spcPts val="300"/>
              </a:spcBef>
              <a:buFont typeface="Wingdings" charset="2"/>
              <a:buChar char="u"/>
            </a:pPr>
            <a:r>
              <a:rPr lang="es-ES" sz="2000" dirty="0" smtClean="0">
                <a:latin typeface="Arial" pitchFamily="34" charset="0"/>
                <a:cs typeface="Arial" pitchFamily="34" charset="0"/>
              </a:rPr>
              <a:t>QUE PIENSA LA GENTE: ALGUNOS RESULTADOS 6 ª ENCUESTA </a:t>
            </a:r>
          </a:p>
          <a:p>
            <a:pPr>
              <a:spcBef>
                <a:spcPts val="300"/>
              </a:spcBef>
            </a:pPr>
            <a:r>
              <a:rPr lang="es-ES" sz="2000" dirty="0">
                <a:latin typeface="Arial" pitchFamily="34" charset="0"/>
                <a:cs typeface="Arial" pitchFamily="34" charset="0"/>
              </a:rPr>
              <a:t> </a:t>
            </a:r>
            <a:r>
              <a:rPr lang="es-ES" sz="2000" dirty="0" smtClean="0">
                <a:latin typeface="Arial" pitchFamily="34" charset="0"/>
                <a:cs typeface="Arial" pitchFamily="34" charset="0"/>
              </a:rPr>
              <a:t>   NACIONAL  U.ANDRES BELLO –ADIMARK ( ANEXO)</a:t>
            </a:r>
          </a:p>
          <a:p>
            <a:pPr marL="285750" indent="-285750">
              <a:spcBef>
                <a:spcPts val="300"/>
              </a:spcBef>
              <a:buFont typeface="Wingdings" charset="2"/>
              <a:buChar char="u"/>
            </a:pPr>
            <a:endParaRPr lang="es-ES" sz="2000" dirty="0">
              <a:latin typeface="Arial" pitchFamily="34" charset="0"/>
              <a:cs typeface="Arial" pitchFamily="34" charset="0"/>
            </a:endParaRPr>
          </a:p>
          <a:p>
            <a:pPr marL="285750" indent="-285750">
              <a:spcBef>
                <a:spcPts val="300"/>
              </a:spcBef>
              <a:buFont typeface="Wingdings" charset="2"/>
              <a:buChar char="u"/>
            </a:pPr>
            <a:r>
              <a:rPr lang="es-ES" sz="2000" dirty="0" smtClean="0">
                <a:latin typeface="Arial" pitchFamily="34" charset="0"/>
                <a:cs typeface="Arial" pitchFamily="34" charset="0"/>
              </a:rPr>
              <a:t>DESAFIOS DEL SISTEMA DE SALUD Y DEL SISTEMA DE ISAPRES</a:t>
            </a:r>
          </a:p>
          <a:p>
            <a:pPr>
              <a:spcBef>
                <a:spcPts val="300"/>
              </a:spcBef>
            </a:pPr>
            <a:endParaRPr lang="es-ES" sz="2000" dirty="0" smtClean="0">
              <a:latin typeface="Arial" pitchFamily="34" charset="0"/>
              <a:cs typeface="Arial" pitchFamily="34" charset="0"/>
            </a:endParaRPr>
          </a:p>
          <a:p>
            <a:pPr marL="285750" indent="-285750">
              <a:spcBef>
                <a:spcPts val="300"/>
              </a:spcBef>
              <a:buFont typeface="Wingdings" charset="2"/>
              <a:buChar char="u"/>
            </a:pPr>
            <a:r>
              <a:rPr lang="es-ES" sz="2000" dirty="0" smtClean="0">
                <a:latin typeface="Arial" pitchFamily="34" charset="0"/>
                <a:cs typeface="Arial" pitchFamily="34" charset="0"/>
              </a:rPr>
              <a:t>ENFOQUE Y CONTENIDO DEL PROYECTO Y EFECTOS ESPERADOS</a:t>
            </a:r>
          </a:p>
          <a:p>
            <a:pPr>
              <a:spcBef>
                <a:spcPts val="300"/>
              </a:spcBef>
            </a:pPr>
            <a:endParaRPr lang="es-ES" sz="2000" dirty="0" smtClean="0">
              <a:latin typeface="Arial" pitchFamily="34" charset="0"/>
              <a:cs typeface="Arial" pitchFamily="34" charset="0"/>
            </a:endParaRPr>
          </a:p>
          <a:p>
            <a:pPr marL="285750" indent="-285750">
              <a:spcBef>
                <a:spcPts val="300"/>
              </a:spcBef>
              <a:buFont typeface="Wingdings" charset="2"/>
              <a:buChar char="u"/>
            </a:pPr>
            <a:r>
              <a:rPr lang="es-ES" sz="2000" dirty="0" smtClean="0">
                <a:latin typeface="Arial" pitchFamily="34" charset="0"/>
                <a:cs typeface="Arial" pitchFamily="34" charset="0"/>
              </a:rPr>
              <a:t>POSIBLES TRANSFORMACIONES A ESTE PROYECTO O </a:t>
            </a:r>
          </a:p>
          <a:p>
            <a:pPr>
              <a:spcBef>
                <a:spcPts val="300"/>
              </a:spcBef>
            </a:pPr>
            <a:r>
              <a:rPr lang="es-ES" sz="2000" dirty="0">
                <a:latin typeface="Arial" pitchFamily="34" charset="0"/>
                <a:cs typeface="Arial" pitchFamily="34" charset="0"/>
              </a:rPr>
              <a:t> </a:t>
            </a:r>
            <a:r>
              <a:rPr lang="es-ES" sz="2000" dirty="0" smtClean="0">
                <a:latin typeface="Arial" pitchFamily="34" charset="0"/>
                <a:cs typeface="Arial" pitchFamily="34" charset="0"/>
              </a:rPr>
              <a:t>   ¿UN NUEVO PROYECTO?.</a:t>
            </a:r>
          </a:p>
          <a:p>
            <a:pPr>
              <a:spcBef>
                <a:spcPts val="300"/>
              </a:spcBef>
            </a:pPr>
            <a:endParaRPr lang="es-ES" sz="2000" dirty="0" smtClean="0">
              <a:latin typeface="Arial" pitchFamily="34" charset="0"/>
              <a:cs typeface="Arial" pitchFamily="34" charset="0"/>
            </a:endParaRPr>
          </a:p>
          <a:p>
            <a:pPr marL="285750" indent="-285750">
              <a:spcBef>
                <a:spcPts val="300"/>
              </a:spcBef>
              <a:buFont typeface="Wingdings" charset="2"/>
              <a:buChar char="u"/>
            </a:pPr>
            <a:r>
              <a:rPr lang="es-ES" sz="2000" dirty="0" smtClean="0">
                <a:latin typeface="Arial" pitchFamily="34" charset="0"/>
                <a:cs typeface="Arial" pitchFamily="34" charset="0"/>
              </a:rPr>
              <a:t>PRINCIPALES  CONCLUSIONES Y/O RECOMENDACIONES </a:t>
            </a:r>
          </a:p>
          <a:p>
            <a:pPr>
              <a:spcBef>
                <a:spcPts val="300"/>
              </a:spcBef>
            </a:pPr>
            <a:endParaRPr lang="es-ES" sz="1600" dirty="0" smtClean="0">
              <a:latin typeface="Arial" pitchFamily="34" charset="0"/>
              <a:cs typeface="Arial" pitchFamily="34" charset="0"/>
            </a:endParaRPr>
          </a:p>
          <a:p>
            <a:pPr marL="285750" indent="-285750">
              <a:spcBef>
                <a:spcPts val="300"/>
              </a:spcBef>
              <a:buFont typeface="Wingdings" charset="2"/>
              <a:buChar char="u"/>
            </a:pPr>
            <a:endParaRPr lang="es-ES" sz="1600" dirty="0" smtClean="0">
              <a:latin typeface="Arial" pitchFamily="34" charset="0"/>
              <a:cs typeface="Arial" pitchFamily="34" charset="0"/>
            </a:endParaRPr>
          </a:p>
          <a:p>
            <a:pPr marL="285750" indent="-285750">
              <a:spcBef>
                <a:spcPts val="300"/>
              </a:spcBef>
              <a:buFont typeface="Wingdings" charset="2"/>
              <a:buChar char="u"/>
            </a:pPr>
            <a:endParaRPr lang="es-ES" sz="1600" dirty="0" err="1" smtClean="0">
              <a:latin typeface="Arial" pitchFamily="34" charset="0"/>
              <a:cs typeface="Arial" pitchFamily="34" charset="0"/>
            </a:endParaRPr>
          </a:p>
        </p:txBody>
      </p:sp>
    </p:spTree>
    <p:extLst>
      <p:ext uri="{BB962C8B-B14F-4D97-AF65-F5344CB8AC3E}">
        <p14:creationId xmlns:p14="http://schemas.microsoft.com/office/powerpoint/2010/main" val="369873893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5656" y="2492896"/>
            <a:ext cx="6335713" cy="1079451"/>
          </a:xfrm>
        </p:spPr>
        <p:txBody>
          <a:bodyPr/>
          <a:lstStyle/>
          <a:p>
            <a:pPr algn="ctr"/>
            <a:r>
              <a:rPr lang="es-ES" sz="3600" dirty="0" smtClean="0"/>
              <a:t>LOS PRINCIPALES DESAFIOS DE LAS ISAPRE</a:t>
            </a:r>
            <a:endParaRPr lang="es-ES" sz="3600" dirty="0"/>
          </a:p>
        </p:txBody>
      </p:sp>
    </p:spTree>
    <p:extLst>
      <p:ext uri="{BB962C8B-B14F-4D97-AF65-F5344CB8AC3E}">
        <p14:creationId xmlns:p14="http://schemas.microsoft.com/office/powerpoint/2010/main" val="3589354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34177"/>
            <a:ext cx="6059016" cy="836712"/>
          </a:xfrm>
        </p:spPr>
        <p:txBody>
          <a:bodyPr/>
          <a:lstStyle/>
          <a:p>
            <a:pPr algn="ctr"/>
            <a:r>
              <a:rPr lang="es-ES_tradnl" altLang="es-CL" sz="2800" dirty="0">
                <a:solidFill>
                  <a:srgbClr val="000000"/>
                </a:solidFill>
              </a:rPr>
              <a:t>Los Principales  desafíos </a:t>
            </a:r>
            <a:r>
              <a:rPr lang="es-ES_tradnl" altLang="es-CL" sz="2800" dirty="0" smtClean="0">
                <a:solidFill>
                  <a:srgbClr val="000000"/>
                </a:solidFill>
              </a:rPr>
              <a:t>de las </a:t>
            </a:r>
            <a:r>
              <a:rPr lang="es-ES_tradnl" altLang="es-CL" sz="2800" dirty="0" err="1" smtClean="0">
                <a:solidFill>
                  <a:srgbClr val="000000"/>
                </a:solidFill>
              </a:rPr>
              <a:t>lSAPRE</a:t>
            </a:r>
            <a:r>
              <a:rPr lang="es-ES_tradnl" altLang="es-CL" sz="2800" dirty="0" smtClean="0">
                <a:solidFill>
                  <a:srgbClr val="000000"/>
                </a:solidFill>
              </a:rPr>
              <a:t>  </a:t>
            </a:r>
            <a:endParaRPr lang="es-CL" sz="2800" dirty="0">
              <a:solidFill>
                <a:srgbClr val="000000"/>
              </a:solidFill>
            </a:endParaRPr>
          </a:p>
        </p:txBody>
      </p:sp>
      <p:sp>
        <p:nvSpPr>
          <p:cNvPr id="3" name="2 Marcador de contenido"/>
          <p:cNvSpPr>
            <a:spLocks noGrp="1"/>
          </p:cNvSpPr>
          <p:nvPr>
            <p:ph idx="1"/>
          </p:nvPr>
        </p:nvSpPr>
        <p:spPr>
          <a:xfrm>
            <a:off x="457200" y="980728"/>
            <a:ext cx="8229600" cy="5472608"/>
          </a:xfrm>
        </p:spPr>
        <p:txBody>
          <a:bodyPr/>
          <a:lstStyle/>
          <a:p>
            <a:pPr marL="285750" lvl="1" indent="-285750">
              <a:buFont typeface="Wingdings" charset="2"/>
              <a:buChar char="u"/>
            </a:pPr>
            <a:r>
              <a:rPr lang="es-ES_tradnl" sz="2400" dirty="0" smtClean="0">
                <a:solidFill>
                  <a:srgbClr val="000000"/>
                </a:solidFill>
                <a:ea typeface="ＭＳ Ｐゴシック" pitchFamily="34" charset="-128"/>
              </a:rPr>
              <a:t>Inflexibilidad del sistema </a:t>
            </a:r>
          </a:p>
          <a:p>
            <a:pPr marL="466725" lvl="2" indent="-285750">
              <a:buFont typeface="Wingdings" charset="2"/>
              <a:buChar char="u"/>
            </a:pPr>
            <a:r>
              <a:rPr lang="es-ES_tradnl" sz="2000" dirty="0" smtClean="0">
                <a:solidFill>
                  <a:srgbClr val="000000"/>
                </a:solidFill>
                <a:ea typeface="ＭＳ Ｐゴシック" pitchFamily="34" charset="-128"/>
              </a:rPr>
              <a:t>Ha </a:t>
            </a:r>
            <a:r>
              <a:rPr lang="es-ES_tradnl" sz="2000" dirty="0">
                <a:solidFill>
                  <a:srgbClr val="000000"/>
                </a:solidFill>
                <a:ea typeface="ＭＳ Ｐゴシック" pitchFamily="34" charset="-128"/>
              </a:rPr>
              <a:t>cambiado el perfil del consumidor Chileno y su nivel de </a:t>
            </a:r>
            <a:r>
              <a:rPr lang="es-ES_tradnl" sz="2000" dirty="0" smtClean="0">
                <a:solidFill>
                  <a:srgbClr val="000000"/>
                </a:solidFill>
                <a:ea typeface="ＭＳ Ｐゴシック" pitchFamily="34" charset="-128"/>
              </a:rPr>
              <a:t>exigencias</a:t>
            </a:r>
            <a:r>
              <a:rPr lang="es-ES_tradnl" sz="2800" dirty="0" smtClean="0">
                <a:solidFill>
                  <a:srgbClr val="000000"/>
                </a:solidFill>
                <a:ea typeface="ＭＳ Ｐゴシック" pitchFamily="34" charset="-128"/>
              </a:rPr>
              <a:t>.</a:t>
            </a:r>
          </a:p>
          <a:p>
            <a:pPr marL="645750" lvl="3" indent="-285750">
              <a:buFont typeface="Wingdings" charset="2"/>
              <a:buChar char="u"/>
            </a:pPr>
            <a:r>
              <a:rPr lang="es-ES_tradnl" sz="2000" dirty="0" smtClean="0">
                <a:solidFill>
                  <a:srgbClr val="000000"/>
                </a:solidFill>
                <a:ea typeface="ＭＳ Ｐゴシック" pitchFamily="34" charset="-128"/>
              </a:rPr>
              <a:t>Ya no aceptan selección al ingreso y cautividad</a:t>
            </a:r>
          </a:p>
          <a:p>
            <a:pPr marL="645750" lvl="3" indent="-285750">
              <a:buFont typeface="Wingdings" charset="2"/>
              <a:buChar char="u"/>
            </a:pPr>
            <a:r>
              <a:rPr lang="es-ES_tradnl" sz="2000" dirty="0" smtClean="0">
                <a:solidFill>
                  <a:srgbClr val="000000"/>
                </a:solidFill>
                <a:ea typeface="ＭＳ Ｐゴシック" pitchFamily="34" charset="-128"/>
              </a:rPr>
              <a:t>Discriminación por edad y sexo en precio “tarificación”</a:t>
            </a:r>
          </a:p>
          <a:p>
            <a:pPr marL="645750" lvl="3" indent="-285750">
              <a:buFont typeface="Wingdings" charset="2"/>
              <a:buChar char="u"/>
            </a:pPr>
            <a:r>
              <a:rPr lang="es-ES_tradnl" sz="2000" dirty="0" smtClean="0">
                <a:solidFill>
                  <a:srgbClr val="000000"/>
                </a:solidFill>
                <a:ea typeface="ＭＳ Ｐゴシック" pitchFamily="34" charset="-128"/>
              </a:rPr>
              <a:t>Falta de transparencia en los planes y modelos de precios </a:t>
            </a:r>
            <a:endParaRPr lang="es-ES_tradnl" sz="2000" dirty="0">
              <a:solidFill>
                <a:srgbClr val="000000"/>
              </a:solidFill>
              <a:ea typeface="ＭＳ Ｐゴシック" pitchFamily="34" charset="-128"/>
            </a:endParaRPr>
          </a:p>
          <a:p>
            <a:pPr marL="285750" lvl="1" indent="-285750">
              <a:buFont typeface="Wingdings" charset="2"/>
              <a:buChar char="u"/>
            </a:pPr>
            <a:r>
              <a:rPr lang="es-ES_tradnl" sz="2400" dirty="0" smtClean="0">
                <a:solidFill>
                  <a:srgbClr val="000000"/>
                </a:solidFill>
                <a:ea typeface="ＭＳ Ｐゴシック" pitchFamily="34" charset="-128"/>
              </a:rPr>
              <a:t>Incapacidad del sistema para gestionar costos </a:t>
            </a:r>
          </a:p>
          <a:p>
            <a:pPr marL="466725" lvl="2" indent="-285750">
              <a:buFont typeface="Wingdings" charset="2"/>
              <a:buChar char="u"/>
            </a:pPr>
            <a:r>
              <a:rPr lang="es-ES_tradnl" sz="2000" dirty="0" smtClean="0">
                <a:solidFill>
                  <a:srgbClr val="000000"/>
                </a:solidFill>
                <a:ea typeface="ＭＳ Ｐゴシック" pitchFamily="34" charset="-128"/>
              </a:rPr>
              <a:t>Las </a:t>
            </a:r>
            <a:r>
              <a:rPr lang="es-ES_tradnl" sz="2000" dirty="0" err="1" smtClean="0">
                <a:solidFill>
                  <a:srgbClr val="000000"/>
                </a:solidFill>
                <a:ea typeface="ＭＳ Ｐゴシック" pitchFamily="34" charset="-128"/>
              </a:rPr>
              <a:t>Isapre</a:t>
            </a:r>
            <a:r>
              <a:rPr lang="es-ES_tradnl" sz="2000" dirty="0" smtClean="0">
                <a:solidFill>
                  <a:srgbClr val="000000"/>
                </a:solidFill>
                <a:ea typeface="ＭＳ Ｐゴシック" pitchFamily="34" charset="-128"/>
              </a:rPr>
              <a:t> no realizan gestión de grupos de riesgo </a:t>
            </a:r>
          </a:p>
          <a:p>
            <a:pPr marL="466725" lvl="2" indent="-285750">
              <a:buFont typeface="Wingdings" charset="2"/>
              <a:buChar char="u"/>
            </a:pPr>
            <a:r>
              <a:rPr lang="es-ES_tradnl" sz="2000" dirty="0" smtClean="0">
                <a:solidFill>
                  <a:srgbClr val="000000"/>
                </a:solidFill>
                <a:ea typeface="ＭＳ Ｐゴシック" pitchFamily="34" charset="-128"/>
              </a:rPr>
              <a:t>Las </a:t>
            </a:r>
            <a:r>
              <a:rPr lang="es-ES_tradnl" sz="2000" dirty="0" err="1" smtClean="0">
                <a:solidFill>
                  <a:srgbClr val="000000"/>
                </a:solidFill>
                <a:ea typeface="ＭＳ Ｐゴシック" pitchFamily="34" charset="-128"/>
              </a:rPr>
              <a:t>Isapre</a:t>
            </a:r>
            <a:r>
              <a:rPr lang="es-ES_tradnl" sz="2000" dirty="0" smtClean="0">
                <a:solidFill>
                  <a:srgbClr val="000000"/>
                </a:solidFill>
                <a:ea typeface="ＭＳ Ｐゴシック" pitchFamily="34" charset="-128"/>
              </a:rPr>
              <a:t> no son compradores inteligentes</a:t>
            </a:r>
          </a:p>
          <a:p>
            <a:pPr marL="645750" lvl="3" indent="-285750">
              <a:buFont typeface="Wingdings" charset="2"/>
              <a:buChar char="u"/>
            </a:pPr>
            <a:r>
              <a:rPr lang="es-ES_tradnl" sz="2000" dirty="0">
                <a:solidFill>
                  <a:srgbClr val="000000"/>
                </a:solidFill>
                <a:ea typeface="ＭＳ Ｐゴシック" pitchFamily="34" charset="-128"/>
              </a:rPr>
              <a:t>El modelo de libre elección de especialistas y pago por acto medico es </a:t>
            </a:r>
            <a:r>
              <a:rPr lang="es-ES_tradnl" sz="2000" dirty="0" smtClean="0">
                <a:solidFill>
                  <a:srgbClr val="000000"/>
                </a:solidFill>
                <a:ea typeface="ＭＳ Ｐゴシック" pitchFamily="34" charset="-128"/>
              </a:rPr>
              <a:t>inflacionario: faltan incentivos a la industria.</a:t>
            </a:r>
          </a:p>
          <a:p>
            <a:pPr marL="285750" lvl="1" indent="-285750">
              <a:buFont typeface="Wingdings" charset="2"/>
              <a:buChar char="u"/>
            </a:pPr>
            <a:r>
              <a:rPr lang="es-ES_tradnl" sz="2400" dirty="0" smtClean="0">
                <a:solidFill>
                  <a:srgbClr val="000000"/>
                </a:solidFill>
                <a:ea typeface="ＭＳ Ｐゴシック" pitchFamily="34" charset="-128"/>
              </a:rPr>
              <a:t>Judicialización del sistema </a:t>
            </a:r>
          </a:p>
          <a:p>
            <a:pPr marL="466725" lvl="2" indent="-285750">
              <a:buFont typeface="Wingdings" charset="2"/>
              <a:buChar char="u"/>
            </a:pPr>
            <a:r>
              <a:rPr lang="es-ES_tradnl" sz="2000" dirty="0" smtClean="0">
                <a:solidFill>
                  <a:srgbClr val="000000"/>
                </a:solidFill>
                <a:ea typeface="ＭＳ Ｐゴシック" pitchFamily="34" charset="-128"/>
              </a:rPr>
              <a:t>La  valoración de los consumidores ha bajado y por lo tanto no aceptan incrementos de precio.(proyección 2015:165.000 juicios)</a:t>
            </a:r>
          </a:p>
        </p:txBody>
      </p:sp>
    </p:spTree>
    <p:extLst>
      <p:ext uri="{BB962C8B-B14F-4D97-AF65-F5344CB8AC3E}">
        <p14:creationId xmlns:p14="http://schemas.microsoft.com/office/powerpoint/2010/main" val="547955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3"/>
          </p:nvPr>
        </p:nvSpPr>
        <p:spPr/>
        <p:txBody>
          <a:bodyPr/>
          <a:lstStyle/>
          <a:p>
            <a:pPr marL="285750" lvl="1" indent="-285750">
              <a:buFont typeface="Wingdings" charset="2"/>
              <a:buChar char="u"/>
            </a:pPr>
            <a:r>
              <a:rPr lang="es-ES" sz="2000" dirty="0" smtClean="0"/>
              <a:t>Respecto  regulación de los planes de salud </a:t>
            </a:r>
          </a:p>
          <a:p>
            <a:pPr marL="466725" lvl="2" indent="-285750">
              <a:buFont typeface="Wingdings" charset="2"/>
              <a:buChar char="u"/>
            </a:pPr>
            <a:r>
              <a:rPr lang="es-ES" dirty="0" smtClean="0"/>
              <a:t>Se crea el PGS “único para todo el sistema privado” el cual es definido por MINSAL</a:t>
            </a:r>
          </a:p>
          <a:p>
            <a:pPr marL="645750" lvl="3" indent="-285750">
              <a:buFont typeface="Wingdings" charset="2"/>
              <a:buChar char="u"/>
            </a:pPr>
            <a:r>
              <a:rPr lang="es-ES" dirty="0" smtClean="0"/>
              <a:t>Es necesario perfeccionar definición PGS ya que es mas que un  listado de prestaciones , GES y catastróficas .</a:t>
            </a:r>
          </a:p>
          <a:p>
            <a:pPr marL="825750" lvl="4" indent="-285750">
              <a:buFont typeface="Wingdings" charset="2"/>
              <a:buChar char="u"/>
            </a:pPr>
            <a:r>
              <a:rPr lang="es-ES" dirty="0" smtClean="0"/>
              <a:t>El PGS define el   modelo de  atención que se quiere lograr</a:t>
            </a:r>
          </a:p>
          <a:p>
            <a:pPr marL="825750" lvl="4" indent="-285750">
              <a:buFont typeface="Wingdings" charset="2"/>
              <a:buChar char="u"/>
            </a:pPr>
            <a:r>
              <a:rPr lang="es-ES" dirty="0" smtClean="0"/>
              <a:t>Define los modelos de compra que se desea aplicar : per-cápita-compra soluciones- gestión de grupos de riesgo </a:t>
            </a:r>
          </a:p>
          <a:p>
            <a:pPr marL="825750" lvl="4" indent="-285750">
              <a:buFont typeface="Wingdings" charset="2"/>
              <a:buChar char="u"/>
            </a:pPr>
            <a:r>
              <a:rPr lang="es-ES" dirty="0" smtClean="0"/>
              <a:t>El  funcionamiento en red del sistema debe estimularse y regularse bien</a:t>
            </a:r>
          </a:p>
          <a:p>
            <a:pPr marL="466725" lvl="2" indent="-285750">
              <a:buFont typeface="Wingdings" charset="2"/>
              <a:buChar char="u"/>
            </a:pPr>
            <a:r>
              <a:rPr lang="es-ES" dirty="0" smtClean="0"/>
              <a:t>Se establece la posibilidad que las </a:t>
            </a:r>
            <a:r>
              <a:rPr lang="es-ES" dirty="0" err="1" smtClean="0"/>
              <a:t>Isapre</a:t>
            </a:r>
            <a:r>
              <a:rPr lang="es-ES" dirty="0" smtClean="0"/>
              <a:t> comercialicen “ beneficios complementarios” o en la realidad  “planes de salud complementarios” </a:t>
            </a:r>
          </a:p>
          <a:p>
            <a:pPr marL="645750" lvl="3" indent="-285750">
              <a:buFont typeface="Wingdings" charset="2"/>
              <a:buChar char="u"/>
            </a:pPr>
            <a:r>
              <a:rPr lang="es-ES" dirty="0" smtClean="0"/>
              <a:t>Deben regularse mejor ya que puede llevar a multiplicidad de planes como hoy</a:t>
            </a:r>
          </a:p>
          <a:p>
            <a:pPr marL="645750" lvl="3" indent="-285750">
              <a:buFont typeface="Wingdings" charset="2"/>
              <a:buChar char="u"/>
            </a:pPr>
            <a:r>
              <a:rPr lang="es-ES" dirty="0" smtClean="0"/>
              <a:t>Se debe uniformar condiciones de acceso a los beneficios complementarios a las del PGS: sin selección al ingreso y sin preexistencias</a:t>
            </a:r>
          </a:p>
          <a:p>
            <a:pPr marL="645750" lvl="3" indent="-285750">
              <a:buFont typeface="Wingdings" charset="2"/>
              <a:buChar char="u"/>
            </a:pPr>
            <a:r>
              <a:rPr lang="es-ES" dirty="0" smtClean="0"/>
              <a:t>En la ley se pone énfasis en la LE y no se hace lo mismo al funcionamiento en red</a:t>
            </a:r>
          </a:p>
          <a:p>
            <a:pPr marL="645750" lvl="3" indent="-285750">
              <a:buFont typeface="Wingdings" charset="2"/>
              <a:buChar char="u"/>
            </a:pPr>
            <a:r>
              <a:rPr lang="es-ES" dirty="0" smtClean="0"/>
              <a:t>Se mantiene en la práctica el concepto de planes anuales y de corto plazo ya que anualmente se ajustan precios y los afiliados pueden después del primer año ponerle término cuando lo deseen :no estimula una relación largo plazo que estimule cuidado de la salud  </a:t>
            </a:r>
          </a:p>
          <a:p>
            <a:pPr marL="645750" lvl="3" indent="-285750">
              <a:buFont typeface="Wingdings" charset="2"/>
              <a:buChar char="u"/>
            </a:pPr>
            <a:endParaRPr lang="es-ES" dirty="0" smtClean="0"/>
          </a:p>
          <a:p>
            <a:pPr marL="466725" lvl="2" indent="-285750">
              <a:buFont typeface="Wingdings" charset="2"/>
              <a:buChar char="u"/>
            </a:pPr>
            <a:endParaRPr lang="es-ES" dirty="0" smtClean="0"/>
          </a:p>
          <a:p>
            <a:pPr marL="466725" lvl="2" indent="-285750">
              <a:buFont typeface="Wingdings" charset="2"/>
              <a:buChar char="u"/>
            </a:pPr>
            <a:endParaRPr lang="es-ES" dirty="0" smtClean="0"/>
          </a:p>
        </p:txBody>
      </p:sp>
      <p:sp>
        <p:nvSpPr>
          <p:cNvPr id="6" name="Título 5"/>
          <p:cNvSpPr>
            <a:spLocks noGrp="1"/>
          </p:cNvSpPr>
          <p:nvPr>
            <p:ph type="title"/>
          </p:nvPr>
        </p:nvSpPr>
        <p:spPr>
          <a:xfrm>
            <a:off x="2627784" y="188640"/>
            <a:ext cx="6335713" cy="908720"/>
          </a:xfrm>
        </p:spPr>
        <p:txBody>
          <a:bodyPr/>
          <a:lstStyle/>
          <a:p>
            <a:pPr algn="ctr"/>
            <a:r>
              <a:rPr lang="es-ES" dirty="0" smtClean="0">
                <a:cs typeface="Arial" pitchFamily="34" charset="0"/>
              </a:rPr>
              <a:t/>
            </a:r>
            <a:br>
              <a:rPr lang="es-ES" dirty="0" smtClean="0">
                <a:cs typeface="Arial" pitchFamily="34" charset="0"/>
              </a:rPr>
            </a:br>
            <a:r>
              <a:rPr lang="es-ES" dirty="0" smtClean="0">
                <a:cs typeface="Arial" pitchFamily="34" charset="0"/>
              </a:rPr>
              <a:t>CONTENIDO </a:t>
            </a:r>
            <a:r>
              <a:rPr lang="es-ES" dirty="0">
                <a:cs typeface="Arial" pitchFamily="34" charset="0"/>
              </a:rPr>
              <a:t>DEL PROYECTO Y </a:t>
            </a:r>
            <a:r>
              <a:rPr lang="es-ES" dirty="0" smtClean="0">
                <a:cs typeface="Arial" pitchFamily="34" charset="0"/>
              </a:rPr>
              <a:t>ALGUNOS COMENTARIOS </a:t>
            </a:r>
            <a:r>
              <a:rPr lang="es-ES" dirty="0">
                <a:cs typeface="Arial" pitchFamily="34" charset="0"/>
              </a:rPr>
              <a:t/>
            </a:r>
            <a:br>
              <a:rPr lang="es-ES" dirty="0">
                <a:cs typeface="Arial" pitchFamily="34" charset="0"/>
              </a:rPr>
            </a:br>
            <a:endParaRPr lang="es-ES" dirty="0"/>
          </a:p>
        </p:txBody>
      </p:sp>
      <p:sp>
        <p:nvSpPr>
          <p:cNvPr id="4" name="Marcador de número de diapositiva 3"/>
          <p:cNvSpPr>
            <a:spLocks noGrp="1"/>
          </p:cNvSpPr>
          <p:nvPr>
            <p:ph type="sldNum" sz="quarter" idx="4294967295"/>
          </p:nvPr>
        </p:nvSpPr>
        <p:spPr>
          <a:xfrm>
            <a:off x="7845425" y="6597650"/>
            <a:ext cx="1298575" cy="146050"/>
          </a:xfrm>
          <a:prstGeom prst="rect">
            <a:avLst/>
          </a:prstGeom>
        </p:spPr>
        <p:txBody>
          <a:bodyPr/>
          <a:lstStyle/>
          <a:p>
            <a:pPr algn="r"/>
            <a:fld id="{1BDBE1E8-50F2-49BA-A952-1CC1DEAA5FBD}" type="slidenum">
              <a:rPr lang="en-US" smtClean="0"/>
              <a:pPr algn="r"/>
              <a:t>22</a:t>
            </a:fld>
            <a:endParaRPr lang="en-US" dirty="0"/>
          </a:p>
        </p:txBody>
      </p:sp>
    </p:spTree>
    <p:extLst>
      <p:ext uri="{BB962C8B-B14F-4D97-AF65-F5344CB8AC3E}">
        <p14:creationId xmlns:p14="http://schemas.microsoft.com/office/powerpoint/2010/main" val="2604714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3"/>
          </p:nvPr>
        </p:nvSpPr>
        <p:spPr/>
        <p:txBody>
          <a:bodyPr/>
          <a:lstStyle/>
          <a:p>
            <a:pPr marL="285750" lvl="1" indent="-285750">
              <a:buFont typeface="Wingdings" charset="2"/>
              <a:buChar char="u"/>
            </a:pPr>
            <a:r>
              <a:rPr lang="es-ES" sz="2400" dirty="0" smtClean="0"/>
              <a:t>Respecto  regulación de los planes de salud </a:t>
            </a:r>
          </a:p>
          <a:p>
            <a:pPr marL="466725" lvl="2" indent="-285750">
              <a:buFont typeface="Wingdings" charset="2"/>
              <a:buChar char="u"/>
            </a:pPr>
            <a:r>
              <a:rPr lang="es-ES" sz="1800" dirty="0" smtClean="0"/>
              <a:t>Se separa la cotización  del SIL respecto de la de los beneficios de salud </a:t>
            </a:r>
          </a:p>
          <a:p>
            <a:pPr marL="645750" lvl="3" indent="-285750">
              <a:buFont typeface="Wingdings" charset="2"/>
              <a:buChar char="u"/>
            </a:pPr>
            <a:r>
              <a:rPr lang="es-ES" sz="1800" dirty="0" smtClean="0"/>
              <a:t>Falta regular el “cómo se gestiona el SIL” ya que de lo contrario lo único que se hace es crear dos cotizaciones obligatorias que se ajustan cada una en función de su propia siniestralidad y no se ataca el problema de fondo que es la gestión del SIL por parte de las ISAPRE…..y también FONASA</a:t>
            </a:r>
          </a:p>
          <a:p>
            <a:pPr marL="645750" lvl="3" indent="-285750">
              <a:buFont typeface="Wingdings" charset="2"/>
              <a:buChar char="u"/>
            </a:pPr>
            <a:r>
              <a:rPr lang="es-ES" sz="1800" dirty="0" smtClean="0"/>
              <a:t>Nada se menciona respecto de una nueva Institucionalidad que garantice equidad-profesionalismo en la calificación de las LM para cumplir espíritu ley</a:t>
            </a:r>
          </a:p>
          <a:p>
            <a:pPr marL="645750" lvl="3" indent="-285750">
              <a:buFont typeface="Wingdings" charset="2"/>
              <a:buChar char="u"/>
            </a:pPr>
            <a:r>
              <a:rPr lang="es-ES" sz="1800" dirty="0" smtClean="0"/>
              <a:t>Al separarla sin crear una institucionalidad técnica y profesional que controle SIL se reducen los incentivos para controlar LM .</a:t>
            </a:r>
          </a:p>
          <a:p>
            <a:pPr marL="466725" lvl="2" indent="-285750">
              <a:buFont typeface="Wingdings" charset="2"/>
              <a:buChar char="u"/>
            </a:pPr>
            <a:r>
              <a:rPr lang="es-ES" sz="1800" dirty="0" smtClean="0"/>
              <a:t>Se incorpora ETESA lo que en si es un avance aunque incompleto</a:t>
            </a:r>
          </a:p>
          <a:p>
            <a:pPr marL="466725" lvl="2" indent="-285750">
              <a:buFont typeface="Wingdings" charset="2"/>
              <a:buChar char="u"/>
            </a:pPr>
            <a:r>
              <a:rPr lang="es-ES" sz="1800" dirty="0" smtClean="0"/>
              <a:t>Falta incorporar evaluaciones de costo efectividad de soluciones y estimular la creación de “soluciones” para que paulatinamente reemplacen el modelo de atención actual organizado en base a prestaciones.</a:t>
            </a:r>
          </a:p>
          <a:p>
            <a:pPr marL="645750" lvl="3" indent="-285750">
              <a:buFont typeface="Wingdings" charset="2"/>
              <a:buChar char="u"/>
            </a:pPr>
            <a:endParaRPr lang="es-ES" sz="1800" dirty="0"/>
          </a:p>
          <a:p>
            <a:pPr marL="466725" lvl="2" indent="-285750">
              <a:buFont typeface="Wingdings" charset="2"/>
              <a:buChar char="u"/>
            </a:pPr>
            <a:endParaRPr lang="es-ES" sz="2400" dirty="0" smtClean="0"/>
          </a:p>
          <a:p>
            <a:pPr marL="645750" lvl="3" indent="-285750">
              <a:buFont typeface="Wingdings" charset="2"/>
              <a:buChar char="u"/>
            </a:pPr>
            <a:endParaRPr lang="es-ES" sz="1800" dirty="0" smtClean="0"/>
          </a:p>
          <a:p>
            <a:pPr marL="466725" lvl="2" indent="-285750">
              <a:buFont typeface="Wingdings" charset="2"/>
              <a:buChar char="u"/>
            </a:pPr>
            <a:endParaRPr lang="es-ES" sz="1800" dirty="0" smtClean="0"/>
          </a:p>
          <a:p>
            <a:pPr marL="466725" lvl="2" indent="-285750">
              <a:buFont typeface="Wingdings" charset="2"/>
              <a:buChar char="u"/>
            </a:pPr>
            <a:endParaRPr lang="es-ES" sz="1800" dirty="0" smtClean="0"/>
          </a:p>
        </p:txBody>
      </p:sp>
      <p:sp>
        <p:nvSpPr>
          <p:cNvPr id="6" name="Título 5"/>
          <p:cNvSpPr>
            <a:spLocks noGrp="1"/>
          </p:cNvSpPr>
          <p:nvPr>
            <p:ph type="title"/>
          </p:nvPr>
        </p:nvSpPr>
        <p:spPr>
          <a:xfrm>
            <a:off x="2555776" y="260648"/>
            <a:ext cx="6335713" cy="908051"/>
          </a:xfrm>
        </p:spPr>
        <p:txBody>
          <a:bodyPr/>
          <a:lstStyle/>
          <a:p>
            <a:pPr algn="ctr"/>
            <a:r>
              <a:rPr lang="es-ES" dirty="0" smtClean="0">
                <a:cs typeface="Arial" pitchFamily="34" charset="0"/>
              </a:rPr>
              <a:t/>
            </a:r>
            <a:br>
              <a:rPr lang="es-ES" dirty="0" smtClean="0">
                <a:cs typeface="Arial" pitchFamily="34" charset="0"/>
              </a:rPr>
            </a:br>
            <a:r>
              <a:rPr lang="es-ES" dirty="0">
                <a:cs typeface="Arial" pitchFamily="34" charset="0"/>
              </a:rPr>
              <a:t>CONTENIDO DEL PROYECTO Y ALGUNOS COMENTARIOS </a:t>
            </a:r>
            <a:br>
              <a:rPr lang="es-ES" dirty="0">
                <a:cs typeface="Arial" pitchFamily="34" charset="0"/>
              </a:rPr>
            </a:br>
            <a:endParaRPr lang="es-ES" dirty="0"/>
          </a:p>
        </p:txBody>
      </p:sp>
      <p:sp>
        <p:nvSpPr>
          <p:cNvPr id="4" name="Marcador de número de diapositiva 3"/>
          <p:cNvSpPr>
            <a:spLocks noGrp="1"/>
          </p:cNvSpPr>
          <p:nvPr>
            <p:ph type="sldNum" sz="quarter" idx="4294967295"/>
          </p:nvPr>
        </p:nvSpPr>
        <p:spPr>
          <a:xfrm>
            <a:off x="7845425" y="6597650"/>
            <a:ext cx="1298575" cy="146050"/>
          </a:xfrm>
          <a:prstGeom prst="rect">
            <a:avLst/>
          </a:prstGeom>
        </p:spPr>
        <p:txBody>
          <a:bodyPr/>
          <a:lstStyle/>
          <a:p>
            <a:pPr algn="r"/>
            <a:fld id="{1BDBE1E8-50F2-49BA-A952-1CC1DEAA5FBD}" type="slidenum">
              <a:rPr lang="en-US" smtClean="0"/>
              <a:pPr algn="r"/>
              <a:t>23</a:t>
            </a:fld>
            <a:endParaRPr lang="en-US" dirty="0"/>
          </a:p>
        </p:txBody>
      </p:sp>
    </p:spTree>
    <p:extLst>
      <p:ext uri="{BB962C8B-B14F-4D97-AF65-F5344CB8AC3E}">
        <p14:creationId xmlns:p14="http://schemas.microsoft.com/office/powerpoint/2010/main" val="2406544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3"/>
          </p:nvPr>
        </p:nvSpPr>
        <p:spPr>
          <a:xfrm>
            <a:off x="323528" y="908720"/>
            <a:ext cx="8496944" cy="5472608"/>
          </a:xfrm>
        </p:spPr>
        <p:txBody>
          <a:bodyPr/>
          <a:lstStyle/>
          <a:p>
            <a:pPr marL="285750" lvl="1" indent="-285750">
              <a:buFont typeface="Wingdings" charset="2"/>
              <a:buChar char="u"/>
            </a:pPr>
            <a:r>
              <a:rPr lang="es-ES" sz="2000" dirty="0" smtClean="0"/>
              <a:t>Respecto  regulación de los precios del PGS –SIL y beneficios complementarios “igual para todos los afiliados a una </a:t>
            </a:r>
            <a:r>
              <a:rPr lang="es-ES" sz="2000" dirty="0" err="1" smtClean="0"/>
              <a:t>Isapre</a:t>
            </a:r>
            <a:r>
              <a:rPr lang="es-ES" sz="2000" dirty="0" smtClean="0"/>
              <a:t>”</a:t>
            </a:r>
            <a:r>
              <a:rPr lang="es-ES" dirty="0" smtClean="0"/>
              <a:t>.</a:t>
            </a:r>
          </a:p>
          <a:p>
            <a:pPr marL="466725" lvl="2" indent="-285750">
              <a:buFont typeface="Wingdings" charset="2"/>
              <a:buChar char="u"/>
            </a:pPr>
            <a:r>
              <a:rPr lang="es-ES" dirty="0" smtClean="0"/>
              <a:t>Las </a:t>
            </a:r>
            <a:r>
              <a:rPr lang="es-ES" dirty="0" err="1" smtClean="0"/>
              <a:t>Isapres</a:t>
            </a:r>
            <a:r>
              <a:rPr lang="es-ES" dirty="0" smtClean="0"/>
              <a:t> definen </a:t>
            </a:r>
            <a:r>
              <a:rPr lang="es-ES" u="sng" dirty="0" smtClean="0"/>
              <a:t>anualmente</a:t>
            </a:r>
            <a:r>
              <a:rPr lang="es-ES" dirty="0" smtClean="0"/>
              <a:t> el precio del PGS –SIL y beneficios complementarios lo que estimula relación de corto plazo y reduce incentivos para cuidado de la salud  </a:t>
            </a:r>
          </a:p>
          <a:p>
            <a:pPr marL="466725" lvl="2" indent="-285750">
              <a:buFont typeface="Wingdings" charset="2"/>
              <a:buChar char="u"/>
            </a:pPr>
            <a:r>
              <a:rPr lang="es-ES" dirty="0" smtClean="0"/>
              <a:t>Los precios  se definen en base a índices referenciales construidos por panel de expertos y  en base a índices específicos del INE construidos en base de “aumento precio prestaciones y frecuencia uso prestaciones y SIL”. Un avance pero…</a:t>
            </a:r>
          </a:p>
          <a:p>
            <a:pPr marL="645750" lvl="3" indent="-285750">
              <a:buFont typeface="Wingdings" charset="2"/>
              <a:buChar char="u"/>
            </a:pPr>
            <a:r>
              <a:rPr lang="es-ES" dirty="0"/>
              <a:t>S</a:t>
            </a:r>
            <a:r>
              <a:rPr lang="es-ES" dirty="0" smtClean="0"/>
              <a:t>in ninguna regulación de estándares de eficiencia la incorporación de la frecuencia en la determinación del precio, no se establecen incentivos para gestionar riesgos</a:t>
            </a:r>
            <a:r>
              <a:rPr lang="es-ES" dirty="0"/>
              <a:t> </a:t>
            </a:r>
            <a:r>
              <a:rPr lang="es-ES" dirty="0" smtClean="0"/>
              <a:t>y costos ya que respaldados por una entidad independiente “se legitima” el pago de la ineficiencia .</a:t>
            </a:r>
          </a:p>
          <a:p>
            <a:pPr marL="825750" lvl="4" indent="-285750">
              <a:buFont typeface="Wingdings" charset="2"/>
              <a:buChar char="u"/>
            </a:pPr>
            <a:r>
              <a:rPr lang="es-ES" dirty="0" smtClean="0"/>
              <a:t>Si mantengo un modelo de pago por acto médico en la industria aumenta la frecuencia y si ésta aumenta un ente independiente me legitima el mayor costo y por tanto el aumento del precio y así elimino la judicialización por un tiempo pero no la causa” que es el aumento de costo del sistema.</a:t>
            </a:r>
          </a:p>
          <a:p>
            <a:pPr marL="825750" lvl="4" indent="-285750">
              <a:buFont typeface="Wingdings" charset="2"/>
              <a:buChar char="u"/>
            </a:pPr>
            <a:r>
              <a:rPr lang="es-ES" dirty="0" smtClean="0"/>
              <a:t>Si no establezco el criterio de costo efectividad de soluciones puedo premiar el uso de modelos de atención de  baja costo efectividad </a:t>
            </a:r>
          </a:p>
          <a:p>
            <a:pPr marL="825750" lvl="4" indent="-285750">
              <a:buFont typeface="Wingdings" charset="2"/>
              <a:buChar char="u"/>
            </a:pPr>
            <a:r>
              <a:rPr lang="es-ES" dirty="0" smtClean="0"/>
              <a:t>Si estoy integrado verticalmente por propiedad o contrato puedo trasladar el centro del negocio desde el seguro al prestador </a:t>
            </a:r>
          </a:p>
          <a:p>
            <a:pPr marL="825750" lvl="4" indent="-285750">
              <a:buFont typeface="Wingdings" charset="2"/>
              <a:buChar char="u"/>
            </a:pPr>
            <a:r>
              <a:rPr lang="es-ES" dirty="0" smtClean="0"/>
              <a:t>En SIL no tengo incentivos para ser eficiente técnicamente</a:t>
            </a:r>
          </a:p>
          <a:p>
            <a:pPr marL="645750" lvl="3" indent="-285750">
              <a:buFont typeface="Wingdings" charset="2"/>
              <a:buChar char="u"/>
            </a:pPr>
            <a:endParaRPr lang="es-ES" dirty="0" smtClean="0"/>
          </a:p>
          <a:p>
            <a:pPr marL="645750" lvl="3" indent="-285750">
              <a:buFont typeface="Wingdings" charset="2"/>
              <a:buChar char="u"/>
            </a:pPr>
            <a:endParaRPr lang="es-ES" dirty="0"/>
          </a:p>
          <a:p>
            <a:pPr marL="466725" lvl="2" indent="-285750">
              <a:buFont typeface="Wingdings" charset="2"/>
              <a:buChar char="u"/>
            </a:pPr>
            <a:endParaRPr lang="es-ES" sz="2000" dirty="0" smtClean="0"/>
          </a:p>
          <a:p>
            <a:pPr marL="645750" lvl="3" indent="-285750">
              <a:buFont typeface="Wingdings" charset="2"/>
              <a:buChar char="u"/>
            </a:pPr>
            <a:endParaRPr lang="es-ES" dirty="0" smtClean="0"/>
          </a:p>
          <a:p>
            <a:pPr marL="466725" lvl="2" indent="-285750">
              <a:buFont typeface="Wingdings" charset="2"/>
              <a:buChar char="u"/>
            </a:pPr>
            <a:endParaRPr lang="es-ES" dirty="0" smtClean="0"/>
          </a:p>
          <a:p>
            <a:pPr marL="466725" lvl="2" indent="-285750">
              <a:buFont typeface="Wingdings" charset="2"/>
              <a:buChar char="u"/>
            </a:pPr>
            <a:endParaRPr lang="es-ES" dirty="0" smtClean="0"/>
          </a:p>
        </p:txBody>
      </p:sp>
      <p:sp>
        <p:nvSpPr>
          <p:cNvPr id="6" name="Título 5"/>
          <p:cNvSpPr>
            <a:spLocks noGrp="1"/>
          </p:cNvSpPr>
          <p:nvPr>
            <p:ph type="title"/>
          </p:nvPr>
        </p:nvSpPr>
        <p:spPr>
          <a:xfrm>
            <a:off x="2555776" y="188640"/>
            <a:ext cx="6335713" cy="908051"/>
          </a:xfrm>
        </p:spPr>
        <p:txBody>
          <a:bodyPr/>
          <a:lstStyle/>
          <a:p>
            <a:pPr algn="ctr"/>
            <a:r>
              <a:rPr lang="es-ES" dirty="0" smtClean="0">
                <a:cs typeface="Arial" pitchFamily="34" charset="0"/>
              </a:rPr>
              <a:t/>
            </a:r>
            <a:br>
              <a:rPr lang="es-ES" dirty="0" smtClean="0">
                <a:cs typeface="Arial" pitchFamily="34" charset="0"/>
              </a:rPr>
            </a:br>
            <a:r>
              <a:rPr lang="es-ES" dirty="0">
                <a:cs typeface="Arial" pitchFamily="34" charset="0"/>
              </a:rPr>
              <a:t>CONTENIDO DEL PROYECTO Y ALGUNOS COMENTARIOS </a:t>
            </a:r>
            <a:br>
              <a:rPr lang="es-ES" dirty="0">
                <a:cs typeface="Arial" pitchFamily="34" charset="0"/>
              </a:rPr>
            </a:br>
            <a:endParaRPr lang="es-ES" dirty="0"/>
          </a:p>
        </p:txBody>
      </p:sp>
      <p:sp>
        <p:nvSpPr>
          <p:cNvPr id="4" name="Marcador de número de diapositiva 3"/>
          <p:cNvSpPr>
            <a:spLocks noGrp="1"/>
          </p:cNvSpPr>
          <p:nvPr>
            <p:ph type="sldNum" sz="quarter" idx="4294967295"/>
          </p:nvPr>
        </p:nvSpPr>
        <p:spPr>
          <a:xfrm>
            <a:off x="7845425" y="6597650"/>
            <a:ext cx="1298575" cy="146050"/>
          </a:xfrm>
          <a:prstGeom prst="rect">
            <a:avLst/>
          </a:prstGeom>
        </p:spPr>
        <p:txBody>
          <a:bodyPr/>
          <a:lstStyle/>
          <a:p>
            <a:pPr algn="r"/>
            <a:fld id="{1BDBE1E8-50F2-49BA-A952-1CC1DEAA5FBD}" type="slidenum">
              <a:rPr lang="en-US" smtClean="0"/>
              <a:pPr algn="r"/>
              <a:t>24</a:t>
            </a:fld>
            <a:endParaRPr lang="en-US" dirty="0"/>
          </a:p>
        </p:txBody>
      </p:sp>
    </p:spTree>
    <p:extLst>
      <p:ext uri="{BB962C8B-B14F-4D97-AF65-F5344CB8AC3E}">
        <p14:creationId xmlns:p14="http://schemas.microsoft.com/office/powerpoint/2010/main" val="41593245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3"/>
          </p:nvPr>
        </p:nvSpPr>
        <p:spPr/>
        <p:txBody>
          <a:bodyPr/>
          <a:lstStyle/>
          <a:p>
            <a:pPr marL="285750" lvl="1" indent="-285750">
              <a:buFont typeface="Wingdings" charset="2"/>
              <a:buChar char="u"/>
            </a:pPr>
            <a:r>
              <a:rPr lang="es-ES" sz="2000" dirty="0" smtClean="0"/>
              <a:t>Respecto  regulación de la movilidad y termino cautividad</a:t>
            </a:r>
            <a:r>
              <a:rPr lang="es-ES" dirty="0" smtClean="0"/>
              <a:t>.</a:t>
            </a:r>
          </a:p>
          <a:p>
            <a:pPr marL="466725" lvl="2" indent="-285750">
              <a:buFont typeface="Wingdings" charset="2"/>
              <a:buChar char="u"/>
            </a:pPr>
            <a:r>
              <a:rPr lang="es-ES" dirty="0" smtClean="0"/>
              <a:t>Se establece un Fondo compensatorio inter-</a:t>
            </a:r>
            <a:r>
              <a:rPr lang="es-ES" dirty="0" err="1"/>
              <a:t>I</a:t>
            </a:r>
            <a:r>
              <a:rPr lang="es-ES" dirty="0" err="1" smtClean="0"/>
              <a:t>sapre</a:t>
            </a:r>
            <a:r>
              <a:rPr lang="es-ES" dirty="0" smtClean="0"/>
              <a:t> para el PGS y ¿SIL ? Que favorece la movilidad pero nada se dice como funcionará ni de su institucionalidad .</a:t>
            </a:r>
          </a:p>
          <a:p>
            <a:pPr marL="466725" lvl="2" indent="-285750">
              <a:buFont typeface="Wingdings" charset="2"/>
              <a:buChar char="u"/>
            </a:pPr>
            <a:r>
              <a:rPr lang="es-ES" dirty="0" smtClean="0"/>
              <a:t>La creación del Fondo compensatorio por riesgo Inter-ISAPRE  y de un modelo de compensación de riesgos es básicamente para el PGS</a:t>
            </a:r>
          </a:p>
          <a:p>
            <a:pPr marL="645750" lvl="3" indent="-285750">
              <a:buFont typeface="Wingdings" charset="2"/>
              <a:buChar char="u"/>
            </a:pPr>
            <a:r>
              <a:rPr lang="es-ES" dirty="0" smtClean="0"/>
              <a:t>Se señala que para los beneficios complementarios cada </a:t>
            </a:r>
            <a:r>
              <a:rPr lang="es-ES" dirty="0" err="1" smtClean="0"/>
              <a:t>Isapre</a:t>
            </a:r>
            <a:r>
              <a:rPr lang="es-ES" dirty="0" smtClean="0"/>
              <a:t> tendrá para cada plan un solo precio( implícito hay compensación por riesgo) lo que es inviable si no hay un Fondo Compensatorio por Riesgo  para planes complementarios, ya que se crean los incentivos para hacer selección de  riesgos por diversas vías .</a:t>
            </a:r>
          </a:p>
          <a:p>
            <a:pPr marL="645750" lvl="3" indent="-285750">
              <a:buFont typeface="Wingdings" charset="2"/>
              <a:buChar char="u"/>
            </a:pPr>
            <a:r>
              <a:rPr lang="es-ES" dirty="0" smtClean="0"/>
              <a:t>Los beneficios complementarios serán el mecanismo de compensación de perdida del PGS, ya que funcionarán como vasos comunicantes</a:t>
            </a:r>
          </a:p>
          <a:p>
            <a:pPr marL="466725" lvl="2" indent="-285750">
              <a:buFont typeface="Wingdings" charset="2"/>
              <a:buChar char="u"/>
            </a:pPr>
            <a:r>
              <a:rPr lang="es-ES" dirty="0"/>
              <a:t>La no selección al ingreso y </a:t>
            </a:r>
            <a:r>
              <a:rPr lang="es-ES" dirty="0" smtClean="0"/>
              <a:t>termino de </a:t>
            </a:r>
            <a:r>
              <a:rPr lang="es-ES" dirty="0"/>
              <a:t>preexistencias  es sólo para el PGS </a:t>
            </a:r>
            <a:r>
              <a:rPr lang="es-ES" dirty="0" smtClean="0"/>
              <a:t>y SIL por </a:t>
            </a:r>
            <a:r>
              <a:rPr lang="es-ES" dirty="0"/>
              <a:t>lo que al permanecer </a:t>
            </a:r>
            <a:r>
              <a:rPr lang="es-ES" dirty="0" smtClean="0"/>
              <a:t>la selección y preexistencias para </a:t>
            </a:r>
            <a:r>
              <a:rPr lang="es-ES" dirty="0"/>
              <a:t>el beneficio complementario </a:t>
            </a:r>
            <a:r>
              <a:rPr lang="es-ES" dirty="0" smtClean="0"/>
              <a:t> </a:t>
            </a:r>
            <a:r>
              <a:rPr lang="es-ES" dirty="0"/>
              <a:t>se mantendría la cautividad de muchos afiliados con beneficios complementarios y </a:t>
            </a:r>
            <a:r>
              <a:rPr lang="es-ES" dirty="0" smtClean="0"/>
              <a:t>preexistencias</a:t>
            </a:r>
          </a:p>
          <a:p>
            <a:pPr marL="466725" lvl="2" indent="-285750">
              <a:buFont typeface="Wingdings" charset="2"/>
              <a:buChar char="u"/>
            </a:pPr>
            <a:r>
              <a:rPr lang="es-ES" dirty="0" smtClean="0"/>
              <a:t>Se establece una prima comunitaria del PGS y SIL para compensar en base a </a:t>
            </a:r>
            <a:r>
              <a:rPr lang="es-ES" dirty="0"/>
              <a:t>un modelo de compensación de riesgos basados en sexo-edad-dg y otras variables establecido por un Consejo técnico </a:t>
            </a:r>
            <a:r>
              <a:rPr lang="es-ES" dirty="0" smtClean="0"/>
              <a:t>.</a:t>
            </a:r>
          </a:p>
          <a:p>
            <a:pPr marL="645750" lvl="3" indent="-285750">
              <a:buFont typeface="Wingdings" charset="2"/>
              <a:buChar char="u"/>
            </a:pPr>
            <a:r>
              <a:rPr lang="es-ES" dirty="0" smtClean="0"/>
              <a:t>Es necesario precisar lineamientos para el Consejo técnico “costo efectividad”</a:t>
            </a:r>
          </a:p>
          <a:p>
            <a:pPr marL="645750" lvl="3" indent="-285750">
              <a:buFont typeface="Wingdings" charset="2"/>
              <a:buChar char="u"/>
            </a:pPr>
            <a:endParaRPr lang="es-ES" dirty="0"/>
          </a:p>
          <a:p>
            <a:pPr marL="466725" lvl="2" indent="-285750">
              <a:buFont typeface="Wingdings" charset="2"/>
              <a:buChar char="u"/>
            </a:pPr>
            <a:endParaRPr lang="es-ES" sz="2000" dirty="0" smtClean="0"/>
          </a:p>
          <a:p>
            <a:pPr marL="645750" lvl="3" indent="-285750">
              <a:buFont typeface="Wingdings" charset="2"/>
              <a:buChar char="u"/>
            </a:pPr>
            <a:endParaRPr lang="es-ES" dirty="0" smtClean="0"/>
          </a:p>
          <a:p>
            <a:pPr marL="466725" lvl="2" indent="-285750">
              <a:buFont typeface="Wingdings" charset="2"/>
              <a:buChar char="u"/>
            </a:pPr>
            <a:endParaRPr lang="es-ES" dirty="0" smtClean="0"/>
          </a:p>
          <a:p>
            <a:pPr marL="466725" lvl="2" indent="-285750">
              <a:buFont typeface="Wingdings" charset="2"/>
              <a:buChar char="u"/>
            </a:pPr>
            <a:endParaRPr lang="es-ES" dirty="0" smtClean="0"/>
          </a:p>
        </p:txBody>
      </p:sp>
      <p:sp>
        <p:nvSpPr>
          <p:cNvPr id="6" name="Título 5"/>
          <p:cNvSpPr>
            <a:spLocks noGrp="1"/>
          </p:cNvSpPr>
          <p:nvPr>
            <p:ph type="title"/>
          </p:nvPr>
        </p:nvSpPr>
        <p:spPr>
          <a:xfrm>
            <a:off x="2555776" y="188640"/>
            <a:ext cx="6336704" cy="908051"/>
          </a:xfrm>
        </p:spPr>
        <p:txBody>
          <a:bodyPr/>
          <a:lstStyle/>
          <a:p>
            <a:pPr algn="ctr"/>
            <a:r>
              <a:rPr lang="es-ES" dirty="0" smtClean="0">
                <a:cs typeface="Arial" pitchFamily="34" charset="0"/>
              </a:rPr>
              <a:t/>
            </a:r>
            <a:br>
              <a:rPr lang="es-ES" dirty="0" smtClean="0">
                <a:cs typeface="Arial" pitchFamily="34" charset="0"/>
              </a:rPr>
            </a:br>
            <a:r>
              <a:rPr lang="es-ES" dirty="0">
                <a:cs typeface="Arial" pitchFamily="34" charset="0"/>
              </a:rPr>
              <a:t>CONTENIDO DEL PROYECTO Y ALGUNOS COMENTARIOS </a:t>
            </a:r>
            <a:br>
              <a:rPr lang="es-ES" dirty="0">
                <a:cs typeface="Arial" pitchFamily="34" charset="0"/>
              </a:rPr>
            </a:br>
            <a:endParaRPr lang="es-ES" dirty="0"/>
          </a:p>
        </p:txBody>
      </p:sp>
      <p:sp>
        <p:nvSpPr>
          <p:cNvPr id="4" name="Marcador de número de diapositiva 3"/>
          <p:cNvSpPr>
            <a:spLocks noGrp="1"/>
          </p:cNvSpPr>
          <p:nvPr>
            <p:ph type="sldNum" sz="quarter" idx="4294967295"/>
          </p:nvPr>
        </p:nvSpPr>
        <p:spPr>
          <a:xfrm>
            <a:off x="7845425" y="6597650"/>
            <a:ext cx="1298575" cy="146050"/>
          </a:xfrm>
          <a:prstGeom prst="rect">
            <a:avLst/>
          </a:prstGeom>
        </p:spPr>
        <p:txBody>
          <a:bodyPr/>
          <a:lstStyle/>
          <a:p>
            <a:pPr algn="r"/>
            <a:fld id="{1BDBE1E8-50F2-49BA-A952-1CC1DEAA5FBD}" type="slidenum">
              <a:rPr lang="en-US" smtClean="0"/>
              <a:pPr algn="r"/>
              <a:t>25</a:t>
            </a:fld>
            <a:endParaRPr lang="en-US" dirty="0"/>
          </a:p>
        </p:txBody>
      </p:sp>
    </p:spTree>
    <p:extLst>
      <p:ext uri="{BB962C8B-B14F-4D97-AF65-F5344CB8AC3E}">
        <p14:creationId xmlns:p14="http://schemas.microsoft.com/office/powerpoint/2010/main" val="26777920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3"/>
          </p:nvPr>
        </p:nvSpPr>
        <p:spPr>
          <a:xfrm>
            <a:off x="323528" y="980728"/>
            <a:ext cx="8496944" cy="5400600"/>
          </a:xfrm>
        </p:spPr>
        <p:txBody>
          <a:bodyPr/>
          <a:lstStyle/>
          <a:p>
            <a:pPr marL="285750" lvl="1" indent="-285750">
              <a:buFont typeface="Wingdings" charset="2"/>
              <a:buChar char="u"/>
            </a:pPr>
            <a:r>
              <a:rPr lang="es-ES" sz="2400" dirty="0" smtClean="0"/>
              <a:t>Respecto  regulación de otras dimensiones</a:t>
            </a:r>
          </a:p>
          <a:p>
            <a:pPr marL="466725" lvl="2" indent="-285750">
              <a:buFont typeface="Wingdings" charset="2"/>
              <a:buChar char="u"/>
            </a:pPr>
            <a:r>
              <a:rPr lang="es-ES" sz="1800" dirty="0" smtClean="0"/>
              <a:t>Se aumenta la capacidad reguladora de la Superintendencia y se extiende a FONASA</a:t>
            </a:r>
          </a:p>
          <a:p>
            <a:pPr marL="645750" lvl="3" indent="-285750">
              <a:buFont typeface="Wingdings" charset="2"/>
              <a:buChar char="u"/>
            </a:pPr>
            <a:r>
              <a:rPr lang="es-ES" sz="1800" dirty="0" smtClean="0"/>
              <a:t>Lo anterior no es posible, si simultáneamente no se legisla sobre la Institucionalidad e  independencia de la Superintendencia de Salud ya que de lo contrario no podrá regular al FONASA como hoy es respecto en gran medida del GES  en sistema público </a:t>
            </a:r>
          </a:p>
          <a:p>
            <a:pPr marL="645750" lvl="3" indent="-285750">
              <a:buFont typeface="Wingdings" charset="2"/>
              <a:buChar char="u"/>
            </a:pPr>
            <a:r>
              <a:rPr lang="es-ES" sz="1800" dirty="0" smtClean="0"/>
              <a:t>Se mejora la regulación de insolvencia –información a usuarios sobre planes –cobertura –precios-redes y convenios- beneficios complementarios</a:t>
            </a:r>
          </a:p>
          <a:p>
            <a:pPr marL="645750" lvl="3" indent="-285750">
              <a:buFont typeface="Wingdings" charset="2"/>
              <a:buChar char="u"/>
            </a:pPr>
            <a:r>
              <a:rPr lang="es-ES" sz="1800" dirty="0" smtClean="0"/>
              <a:t>Se aclara regulación de excedentes de cotizaciones </a:t>
            </a:r>
          </a:p>
          <a:p>
            <a:pPr marL="645750" lvl="3" indent="-285750">
              <a:buFont typeface="Wingdings" charset="2"/>
              <a:buChar char="u"/>
            </a:pPr>
            <a:r>
              <a:rPr lang="es-ES" sz="1800" dirty="0" smtClean="0"/>
              <a:t>Se mantiene exclusividad financiamiento de prestaciones y beneficios de salud</a:t>
            </a:r>
          </a:p>
          <a:p>
            <a:pPr marL="825750" lvl="4" indent="-285750">
              <a:buFont typeface="Wingdings" charset="2"/>
              <a:buChar char="u"/>
            </a:pPr>
            <a:r>
              <a:rPr lang="es-ES" sz="1800" dirty="0" smtClean="0"/>
              <a:t>Se desestimula la creación de redes y/o se estimula la creación de figuras para mantener integración vertical la que es dañina si y sólo si se trabaja en modelo de LE y de pago por acto médico ya que es deseable en funcionamiento en red </a:t>
            </a:r>
          </a:p>
          <a:p>
            <a:pPr marL="825750" lvl="4" indent="-285750">
              <a:buFont typeface="Wingdings" charset="2"/>
              <a:buChar char="u"/>
            </a:pPr>
            <a:r>
              <a:rPr lang="es-ES" sz="1800" dirty="0" smtClean="0"/>
              <a:t>Sin embargo autoriza convenios con Sistema público y redes privadas “integración vertical por contrato” </a:t>
            </a:r>
          </a:p>
          <a:p>
            <a:pPr marL="645750" lvl="3" indent="-285750">
              <a:buFont typeface="Wingdings" charset="2"/>
              <a:buChar char="u"/>
            </a:pPr>
            <a:endParaRPr lang="es-ES" dirty="0" smtClean="0"/>
          </a:p>
          <a:p>
            <a:pPr marL="645750" lvl="3" indent="-285750">
              <a:buFont typeface="Wingdings" charset="2"/>
              <a:buChar char="u"/>
            </a:pPr>
            <a:endParaRPr lang="es-ES" dirty="0" smtClean="0"/>
          </a:p>
          <a:p>
            <a:pPr marL="645750" lvl="3" indent="-285750">
              <a:buFont typeface="Wingdings" charset="2"/>
              <a:buChar char="u"/>
            </a:pPr>
            <a:endParaRPr lang="es-ES" dirty="0"/>
          </a:p>
          <a:p>
            <a:pPr marL="466725" lvl="2" indent="-285750">
              <a:buFont typeface="Wingdings" charset="2"/>
              <a:buChar char="u"/>
            </a:pPr>
            <a:endParaRPr lang="es-ES" sz="2000" dirty="0" smtClean="0"/>
          </a:p>
          <a:p>
            <a:pPr marL="645750" lvl="3" indent="-285750">
              <a:buFont typeface="Wingdings" charset="2"/>
              <a:buChar char="u"/>
            </a:pPr>
            <a:endParaRPr lang="es-ES" dirty="0" smtClean="0"/>
          </a:p>
          <a:p>
            <a:pPr marL="466725" lvl="2" indent="-285750">
              <a:buFont typeface="Wingdings" charset="2"/>
              <a:buChar char="u"/>
            </a:pPr>
            <a:endParaRPr lang="es-ES" dirty="0" smtClean="0"/>
          </a:p>
          <a:p>
            <a:pPr marL="466725" lvl="2" indent="-285750">
              <a:buFont typeface="Wingdings" charset="2"/>
              <a:buChar char="u"/>
            </a:pPr>
            <a:endParaRPr lang="es-ES" dirty="0" smtClean="0"/>
          </a:p>
        </p:txBody>
      </p:sp>
      <p:sp>
        <p:nvSpPr>
          <p:cNvPr id="6" name="Título 5"/>
          <p:cNvSpPr>
            <a:spLocks noGrp="1"/>
          </p:cNvSpPr>
          <p:nvPr>
            <p:ph type="title"/>
          </p:nvPr>
        </p:nvSpPr>
        <p:spPr>
          <a:xfrm>
            <a:off x="2627784" y="188640"/>
            <a:ext cx="6336704" cy="908051"/>
          </a:xfrm>
        </p:spPr>
        <p:txBody>
          <a:bodyPr/>
          <a:lstStyle/>
          <a:p>
            <a:pPr algn="ctr"/>
            <a:r>
              <a:rPr lang="es-ES" dirty="0" smtClean="0">
                <a:cs typeface="Arial" pitchFamily="34" charset="0"/>
              </a:rPr>
              <a:t/>
            </a:r>
            <a:br>
              <a:rPr lang="es-ES" dirty="0" smtClean="0">
                <a:cs typeface="Arial" pitchFamily="34" charset="0"/>
              </a:rPr>
            </a:br>
            <a:r>
              <a:rPr lang="es-ES" dirty="0">
                <a:cs typeface="Arial" pitchFamily="34" charset="0"/>
              </a:rPr>
              <a:t>CONTENIDO DEL PROYECTO Y ALGUNOS COMENTARIOS </a:t>
            </a:r>
            <a:br>
              <a:rPr lang="es-ES" dirty="0">
                <a:cs typeface="Arial" pitchFamily="34" charset="0"/>
              </a:rPr>
            </a:br>
            <a:endParaRPr lang="es-ES" dirty="0"/>
          </a:p>
        </p:txBody>
      </p:sp>
      <p:sp>
        <p:nvSpPr>
          <p:cNvPr id="4" name="Marcador de número de diapositiva 3"/>
          <p:cNvSpPr>
            <a:spLocks noGrp="1"/>
          </p:cNvSpPr>
          <p:nvPr>
            <p:ph type="sldNum" sz="quarter" idx="4294967295"/>
          </p:nvPr>
        </p:nvSpPr>
        <p:spPr>
          <a:xfrm>
            <a:off x="7845425" y="6597650"/>
            <a:ext cx="1298575" cy="146050"/>
          </a:xfrm>
          <a:prstGeom prst="rect">
            <a:avLst/>
          </a:prstGeom>
        </p:spPr>
        <p:txBody>
          <a:bodyPr/>
          <a:lstStyle/>
          <a:p>
            <a:pPr algn="r"/>
            <a:fld id="{1BDBE1E8-50F2-49BA-A952-1CC1DEAA5FBD}" type="slidenum">
              <a:rPr lang="en-US" smtClean="0"/>
              <a:pPr algn="r"/>
              <a:t>26</a:t>
            </a:fld>
            <a:endParaRPr lang="en-US" dirty="0"/>
          </a:p>
        </p:txBody>
      </p:sp>
    </p:spTree>
    <p:extLst>
      <p:ext uri="{BB962C8B-B14F-4D97-AF65-F5344CB8AC3E}">
        <p14:creationId xmlns:p14="http://schemas.microsoft.com/office/powerpoint/2010/main" val="26777920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3"/>
          </p:nvPr>
        </p:nvSpPr>
        <p:spPr>
          <a:xfrm>
            <a:off x="323528" y="1052736"/>
            <a:ext cx="8496944" cy="5112568"/>
          </a:xfrm>
        </p:spPr>
        <p:txBody>
          <a:bodyPr/>
          <a:lstStyle/>
          <a:p>
            <a:pPr marL="466725" lvl="2" indent="-285750">
              <a:buFont typeface="Wingdings" charset="2"/>
              <a:buChar char="u"/>
            </a:pPr>
            <a:r>
              <a:rPr lang="es-ES" sz="2000" dirty="0" smtClean="0"/>
              <a:t>Comentarios generales sobre lo que contiene el proyecto </a:t>
            </a:r>
          </a:p>
          <a:p>
            <a:pPr marL="645750" lvl="3" indent="-285750">
              <a:buFont typeface="Wingdings" charset="2"/>
              <a:buChar char="u"/>
            </a:pPr>
            <a:r>
              <a:rPr lang="es-ES" sz="1800" dirty="0" smtClean="0"/>
              <a:t>El proyecto intenta dar respuesta aunque en forma incompleta a los principales desafíos del sistema ISAPRE </a:t>
            </a:r>
          </a:p>
          <a:p>
            <a:pPr marL="825750" lvl="4" indent="-285750">
              <a:buFont typeface="Wingdings" charset="2"/>
              <a:buChar char="u"/>
            </a:pPr>
            <a:r>
              <a:rPr lang="es-ES" sz="1800" dirty="0" smtClean="0"/>
              <a:t>PGS</a:t>
            </a:r>
          </a:p>
          <a:p>
            <a:pPr marL="825750" lvl="4" indent="-285750">
              <a:buFont typeface="Wingdings" charset="2"/>
              <a:buChar char="u"/>
            </a:pPr>
            <a:r>
              <a:rPr lang="es-ES" sz="1800" dirty="0" smtClean="0"/>
              <a:t>Cautividad</a:t>
            </a:r>
          </a:p>
          <a:p>
            <a:pPr marL="825750" lvl="4" indent="-285750">
              <a:buFont typeface="Wingdings" charset="2"/>
              <a:buChar char="u"/>
            </a:pPr>
            <a:r>
              <a:rPr lang="es-ES" sz="1800" dirty="0" smtClean="0"/>
              <a:t>Termino discriminación precios por edad y sexo</a:t>
            </a:r>
          </a:p>
          <a:p>
            <a:pPr marL="825750" lvl="4" indent="-285750">
              <a:buFont typeface="Wingdings" charset="2"/>
              <a:buChar char="u"/>
            </a:pPr>
            <a:r>
              <a:rPr lang="es-ES" sz="1800" dirty="0" smtClean="0"/>
              <a:t>Termino selección al ingreso y preexistencias</a:t>
            </a:r>
          </a:p>
          <a:p>
            <a:pPr marL="825750" lvl="4" indent="-285750">
              <a:buFont typeface="Wingdings" charset="2"/>
              <a:buChar char="u"/>
            </a:pPr>
            <a:r>
              <a:rPr lang="es-ES" sz="1800" dirty="0" smtClean="0"/>
              <a:t>Mejor regulación y mayor transparencia </a:t>
            </a:r>
          </a:p>
          <a:p>
            <a:pPr marL="466725" lvl="2" indent="-285750">
              <a:buFont typeface="Wingdings" charset="2"/>
              <a:buChar char="u"/>
            </a:pPr>
            <a:r>
              <a:rPr lang="es-ES" sz="2000" dirty="0" smtClean="0"/>
              <a:t>El gran problema no está en el articulado propuesto si no en el enfoque del proyecto.</a:t>
            </a:r>
          </a:p>
          <a:p>
            <a:pPr marL="645750" lvl="3" indent="-285750">
              <a:buFont typeface="Wingdings" charset="2"/>
              <a:buChar char="u"/>
            </a:pPr>
            <a:r>
              <a:rPr lang="es-ES" sz="2000" dirty="0" smtClean="0"/>
              <a:t>Se considera al subsistema </a:t>
            </a:r>
            <a:r>
              <a:rPr lang="es-ES" sz="2000" dirty="0" err="1" smtClean="0"/>
              <a:t>Isapre</a:t>
            </a:r>
            <a:r>
              <a:rPr lang="es-ES" sz="2000" dirty="0" smtClean="0"/>
              <a:t> como si éste existiera en forma absolutamente independiente del FONASA.</a:t>
            </a:r>
          </a:p>
          <a:p>
            <a:pPr marL="645750" lvl="3" indent="-285750">
              <a:buFont typeface="Wingdings" charset="2"/>
              <a:buChar char="u"/>
            </a:pPr>
            <a:r>
              <a:rPr lang="es-ES" sz="2000" dirty="0" smtClean="0"/>
              <a:t>No se asume que el subsistema ISAPRE y FONASA forman parte de un sistema “que compite” y que lo que le pase a uno influye sobre el otro</a:t>
            </a:r>
          </a:p>
          <a:p>
            <a:pPr marL="645750" lvl="3" indent="-285750">
              <a:buFont typeface="Wingdings" charset="2"/>
              <a:buChar char="u"/>
            </a:pPr>
            <a:endParaRPr lang="es-ES" dirty="0" smtClean="0"/>
          </a:p>
          <a:p>
            <a:pPr marL="466725" lvl="2" indent="-285750">
              <a:buFont typeface="Wingdings" charset="2"/>
              <a:buChar char="u"/>
            </a:pPr>
            <a:endParaRPr lang="es-ES" dirty="0" smtClean="0"/>
          </a:p>
          <a:p>
            <a:pPr marL="466725" lvl="2" indent="-285750">
              <a:buFont typeface="Wingdings" charset="2"/>
              <a:buChar char="u"/>
            </a:pPr>
            <a:endParaRPr lang="es-ES" dirty="0" smtClean="0"/>
          </a:p>
        </p:txBody>
      </p:sp>
      <p:sp>
        <p:nvSpPr>
          <p:cNvPr id="6" name="Título 5"/>
          <p:cNvSpPr>
            <a:spLocks noGrp="1"/>
          </p:cNvSpPr>
          <p:nvPr>
            <p:ph type="title"/>
          </p:nvPr>
        </p:nvSpPr>
        <p:spPr>
          <a:xfrm>
            <a:off x="2555776" y="188640"/>
            <a:ext cx="6336704" cy="908051"/>
          </a:xfrm>
        </p:spPr>
        <p:txBody>
          <a:bodyPr/>
          <a:lstStyle/>
          <a:p>
            <a:pPr algn="ctr"/>
            <a:r>
              <a:rPr lang="es-ES" dirty="0" smtClean="0">
                <a:cs typeface="Arial" pitchFamily="34" charset="0"/>
              </a:rPr>
              <a:t/>
            </a:r>
            <a:br>
              <a:rPr lang="es-ES" dirty="0" smtClean="0">
                <a:cs typeface="Arial" pitchFamily="34" charset="0"/>
              </a:rPr>
            </a:br>
            <a:r>
              <a:rPr lang="es-ES" dirty="0">
                <a:cs typeface="Arial" pitchFamily="34" charset="0"/>
              </a:rPr>
              <a:t>CONTENIDO DEL PROYECTO Y ALGUNOS COMENTARIOS </a:t>
            </a:r>
            <a:br>
              <a:rPr lang="es-ES" dirty="0">
                <a:cs typeface="Arial" pitchFamily="34" charset="0"/>
              </a:rPr>
            </a:br>
            <a:endParaRPr lang="es-ES" dirty="0"/>
          </a:p>
        </p:txBody>
      </p:sp>
      <p:sp>
        <p:nvSpPr>
          <p:cNvPr id="4" name="Marcador de número de diapositiva 3"/>
          <p:cNvSpPr>
            <a:spLocks noGrp="1"/>
          </p:cNvSpPr>
          <p:nvPr>
            <p:ph type="sldNum" sz="quarter" idx="4294967295"/>
          </p:nvPr>
        </p:nvSpPr>
        <p:spPr>
          <a:xfrm>
            <a:off x="7845425" y="6597650"/>
            <a:ext cx="1298575" cy="146050"/>
          </a:xfrm>
          <a:prstGeom prst="rect">
            <a:avLst/>
          </a:prstGeom>
        </p:spPr>
        <p:txBody>
          <a:bodyPr/>
          <a:lstStyle/>
          <a:p>
            <a:pPr algn="r"/>
            <a:fld id="{1BDBE1E8-50F2-49BA-A952-1CC1DEAA5FBD}" type="slidenum">
              <a:rPr lang="en-US" smtClean="0"/>
              <a:pPr algn="r"/>
              <a:t>27</a:t>
            </a:fld>
            <a:endParaRPr lang="en-US" dirty="0"/>
          </a:p>
        </p:txBody>
      </p:sp>
    </p:spTree>
    <p:extLst>
      <p:ext uri="{BB962C8B-B14F-4D97-AF65-F5344CB8AC3E}">
        <p14:creationId xmlns:p14="http://schemas.microsoft.com/office/powerpoint/2010/main" val="26777920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3"/>
          </p:nvPr>
        </p:nvSpPr>
        <p:spPr>
          <a:xfrm>
            <a:off x="323528" y="980728"/>
            <a:ext cx="8496944" cy="5400600"/>
          </a:xfrm>
        </p:spPr>
        <p:txBody>
          <a:bodyPr/>
          <a:lstStyle/>
          <a:p>
            <a:pPr marL="645750" lvl="3" indent="-285750">
              <a:buFont typeface="Wingdings" charset="2"/>
              <a:buChar char="u"/>
            </a:pPr>
            <a:r>
              <a:rPr lang="es-ES" sz="2000" dirty="0" smtClean="0"/>
              <a:t>Las ISAPRE y FONASA forman parte de un sistema en competencia .</a:t>
            </a:r>
          </a:p>
          <a:p>
            <a:pPr marL="645750" lvl="3" indent="-285750">
              <a:buFont typeface="Wingdings" charset="2"/>
              <a:buChar char="u"/>
            </a:pPr>
            <a:r>
              <a:rPr lang="es-ES" sz="2000" dirty="0" smtClean="0"/>
              <a:t>Son vasos comunicantes para un segmento importante de la población (grupo D de FONASA) .</a:t>
            </a:r>
          </a:p>
          <a:p>
            <a:pPr marL="825750" lvl="4" indent="-285750">
              <a:buFont typeface="Wingdings" charset="2"/>
              <a:buChar char="u"/>
            </a:pPr>
            <a:r>
              <a:rPr lang="es-ES" sz="2000" dirty="0" smtClean="0"/>
              <a:t>Ambos están en un equilibrio de participación de mercado muy estable ( 18-19% población  </a:t>
            </a:r>
            <a:r>
              <a:rPr lang="es-ES" sz="2000" dirty="0" err="1" smtClean="0"/>
              <a:t>Isapres</a:t>
            </a:r>
            <a:r>
              <a:rPr lang="es-ES" sz="2000" dirty="0" smtClean="0"/>
              <a:t>) a pesar de los ciclos económicos positivos por los atributos y defectos de ambos subsectores</a:t>
            </a:r>
          </a:p>
          <a:p>
            <a:pPr marL="645750" lvl="3" indent="-285750">
              <a:buFont typeface="Wingdings" charset="2"/>
              <a:buChar char="u"/>
            </a:pPr>
            <a:endParaRPr lang="es-ES" sz="2000" dirty="0" smtClean="0"/>
          </a:p>
          <a:p>
            <a:pPr marL="645750" lvl="3" indent="-285750">
              <a:buFont typeface="Wingdings" charset="2"/>
              <a:buChar char="u"/>
            </a:pPr>
            <a:r>
              <a:rPr lang="es-ES" sz="2000" dirty="0" smtClean="0"/>
              <a:t>Si se corrigen sólo los defectos de un subsector se puede afectar dramáticamente al otro </a:t>
            </a:r>
          </a:p>
          <a:p>
            <a:pPr marL="825750" lvl="4" indent="-285750">
              <a:buFont typeface="Wingdings" charset="2"/>
              <a:buChar char="u"/>
            </a:pPr>
            <a:r>
              <a:rPr lang="es-ES" sz="2000" dirty="0" smtClean="0"/>
              <a:t>Migraciones en uno o en otro sentido </a:t>
            </a:r>
          </a:p>
          <a:p>
            <a:pPr marL="825750" lvl="4" indent="-285750">
              <a:buFont typeface="Wingdings" charset="2"/>
              <a:buChar char="u"/>
            </a:pPr>
            <a:r>
              <a:rPr lang="es-ES" sz="2000" dirty="0" smtClean="0"/>
              <a:t>Efectos financieros que pueden poner en riesgo las </a:t>
            </a:r>
            <a:r>
              <a:rPr lang="es-ES" sz="2000" dirty="0" err="1" smtClean="0"/>
              <a:t>Isapre</a:t>
            </a:r>
            <a:r>
              <a:rPr lang="es-ES" sz="2000" dirty="0" smtClean="0"/>
              <a:t> </a:t>
            </a:r>
          </a:p>
          <a:p>
            <a:pPr marL="825750" lvl="4" indent="-285750">
              <a:buFont typeface="Wingdings" charset="2"/>
              <a:buChar char="u"/>
            </a:pPr>
            <a:r>
              <a:rPr lang="es-ES" sz="2000" dirty="0" smtClean="0"/>
              <a:t>Efectos financieros que ponen en riesgo a FONASA</a:t>
            </a:r>
          </a:p>
          <a:p>
            <a:pPr lvl="2" indent="0">
              <a:buNone/>
            </a:pPr>
            <a:endParaRPr lang="es-ES" dirty="0" smtClean="0"/>
          </a:p>
          <a:p>
            <a:pPr marL="466725" lvl="2" indent="-285750">
              <a:buFont typeface="Wingdings" charset="2"/>
              <a:buChar char="u"/>
            </a:pPr>
            <a:endParaRPr lang="es-ES" dirty="0" smtClean="0"/>
          </a:p>
        </p:txBody>
      </p:sp>
      <p:sp>
        <p:nvSpPr>
          <p:cNvPr id="6" name="Título 5"/>
          <p:cNvSpPr>
            <a:spLocks noGrp="1"/>
          </p:cNvSpPr>
          <p:nvPr>
            <p:ph type="title"/>
          </p:nvPr>
        </p:nvSpPr>
        <p:spPr/>
        <p:txBody>
          <a:bodyPr/>
          <a:lstStyle/>
          <a:p>
            <a:pPr algn="ctr"/>
            <a:r>
              <a:rPr lang="es-ES" dirty="0" smtClean="0">
                <a:cs typeface="Arial" pitchFamily="34" charset="0"/>
              </a:rPr>
              <a:t/>
            </a:r>
            <a:br>
              <a:rPr lang="es-ES" dirty="0" smtClean="0">
                <a:cs typeface="Arial" pitchFamily="34" charset="0"/>
              </a:rPr>
            </a:br>
            <a:r>
              <a:rPr lang="es-ES" dirty="0">
                <a:cs typeface="Arial" pitchFamily="34" charset="0"/>
              </a:rPr>
              <a:t>POSIBLES TRANSFORMACIONES A ESTE PROYECTO O  ¿UN NUEVO PROYECTO?</a:t>
            </a:r>
            <a:endParaRPr lang="es-ES" dirty="0"/>
          </a:p>
        </p:txBody>
      </p:sp>
      <p:sp>
        <p:nvSpPr>
          <p:cNvPr id="4" name="Marcador de número de diapositiva 3"/>
          <p:cNvSpPr>
            <a:spLocks noGrp="1"/>
          </p:cNvSpPr>
          <p:nvPr>
            <p:ph type="sldNum" sz="quarter" idx="4294967295"/>
          </p:nvPr>
        </p:nvSpPr>
        <p:spPr>
          <a:xfrm>
            <a:off x="7845425" y="6597650"/>
            <a:ext cx="1298575" cy="146050"/>
          </a:xfrm>
          <a:prstGeom prst="rect">
            <a:avLst/>
          </a:prstGeom>
        </p:spPr>
        <p:txBody>
          <a:bodyPr/>
          <a:lstStyle/>
          <a:p>
            <a:pPr algn="r"/>
            <a:fld id="{1BDBE1E8-50F2-49BA-A952-1CC1DEAA5FBD}" type="slidenum">
              <a:rPr lang="en-US" smtClean="0"/>
              <a:pPr algn="r"/>
              <a:t>28</a:t>
            </a:fld>
            <a:endParaRPr lang="en-US" dirty="0"/>
          </a:p>
        </p:txBody>
      </p:sp>
    </p:spTree>
    <p:extLst>
      <p:ext uri="{BB962C8B-B14F-4D97-AF65-F5344CB8AC3E}">
        <p14:creationId xmlns:p14="http://schemas.microsoft.com/office/powerpoint/2010/main" val="34265433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3"/>
          </p:nvPr>
        </p:nvSpPr>
        <p:spPr>
          <a:xfrm>
            <a:off x="467544" y="1052736"/>
            <a:ext cx="8064896" cy="5328592"/>
          </a:xfrm>
        </p:spPr>
        <p:txBody>
          <a:bodyPr/>
          <a:lstStyle/>
          <a:p>
            <a:pPr marL="466725" lvl="2" indent="-285750">
              <a:buFont typeface="Wingdings" charset="2"/>
              <a:buChar char="u"/>
            </a:pPr>
            <a:r>
              <a:rPr lang="es-ES" sz="2400" dirty="0"/>
              <a:t>S</a:t>
            </a:r>
            <a:r>
              <a:rPr lang="es-ES" sz="2400" dirty="0" smtClean="0"/>
              <a:t>e debe pensar en un proyecto mas integral “sin llegar a una reforma total o finalista” en caso contrario hay muchas consecuencias.</a:t>
            </a:r>
          </a:p>
          <a:p>
            <a:pPr marL="645750" lvl="3" indent="-285750">
              <a:buFont typeface="Wingdings" charset="2"/>
              <a:buChar char="u"/>
            </a:pPr>
            <a:r>
              <a:rPr lang="es-ES" sz="2000" dirty="0" smtClean="0"/>
              <a:t>Habrá presión de beneficiarios en ambos sub-sistemas para cambiarse al otro lo que obligaría a generar barreras poco aceptables por la población.</a:t>
            </a:r>
          </a:p>
          <a:p>
            <a:pPr marL="466725" lvl="2" indent="-285750">
              <a:buFont typeface="Wingdings" charset="2"/>
              <a:buChar char="u"/>
            </a:pPr>
            <a:r>
              <a:rPr lang="es-ES" sz="2000" dirty="0"/>
              <a:t>Un estudio realizado por </a:t>
            </a:r>
            <a:r>
              <a:rPr lang="es-ES" sz="2000" dirty="0" err="1"/>
              <a:t>Bitrán</a:t>
            </a:r>
            <a:r>
              <a:rPr lang="es-ES" sz="2000" dirty="0"/>
              <a:t> y Asociados establece que</a:t>
            </a:r>
          </a:p>
          <a:p>
            <a:pPr marL="645750" lvl="3" indent="-285750">
              <a:buFont typeface="Wingdings" charset="2"/>
              <a:buChar char="u"/>
            </a:pPr>
            <a:r>
              <a:rPr lang="es-ES" sz="2000" dirty="0"/>
              <a:t>Si se mejoran las ISAPRE y se elimina la selección al </a:t>
            </a:r>
            <a:r>
              <a:rPr lang="es-ES" sz="2000" dirty="0" smtClean="0"/>
              <a:t>ingreso </a:t>
            </a:r>
            <a:r>
              <a:rPr lang="es-ES" sz="2000" dirty="0"/>
              <a:t>potencialmente pueden trasladarse a las </a:t>
            </a:r>
            <a:r>
              <a:rPr lang="es-ES" sz="2000" dirty="0" smtClean="0"/>
              <a:t>ISAPRE una población que llevaría costos por sobre la cotización que paguen de  </a:t>
            </a:r>
            <a:r>
              <a:rPr lang="es-ES" sz="2000" dirty="0"/>
              <a:t>cerca de MM$300.000 que pondrían en riesgo financiero al sistema( stock de afiliados en listas de espera</a:t>
            </a:r>
            <a:r>
              <a:rPr lang="es-ES" sz="2000" dirty="0" smtClean="0"/>
              <a:t>):COSTO CORTO PLAZO</a:t>
            </a:r>
          </a:p>
          <a:p>
            <a:pPr marL="466725" lvl="2" indent="-285750">
              <a:buFont typeface="Wingdings" charset="2"/>
              <a:buChar char="u"/>
            </a:pPr>
            <a:endParaRPr lang="es-ES" sz="1800" dirty="0" smtClean="0"/>
          </a:p>
        </p:txBody>
      </p:sp>
      <p:sp>
        <p:nvSpPr>
          <p:cNvPr id="6" name="Título 5"/>
          <p:cNvSpPr>
            <a:spLocks noGrp="1"/>
          </p:cNvSpPr>
          <p:nvPr>
            <p:ph type="title"/>
          </p:nvPr>
        </p:nvSpPr>
        <p:spPr>
          <a:xfrm>
            <a:off x="2556767" y="260648"/>
            <a:ext cx="6407721" cy="647403"/>
          </a:xfrm>
        </p:spPr>
        <p:txBody>
          <a:bodyPr/>
          <a:lstStyle/>
          <a:p>
            <a:pPr algn="ctr">
              <a:spcBef>
                <a:spcPts val="300"/>
              </a:spcBef>
            </a:pPr>
            <a:r>
              <a:rPr lang="es-ES" dirty="0">
                <a:cs typeface="Arial" pitchFamily="34" charset="0"/>
              </a:rPr>
              <a:t>POSIBLES TRANSFORMACIONES A ESTE PROYECTO O </a:t>
            </a:r>
            <a:r>
              <a:rPr lang="es-ES" dirty="0" smtClean="0">
                <a:cs typeface="Arial" pitchFamily="34" charset="0"/>
              </a:rPr>
              <a:t> </a:t>
            </a:r>
            <a:r>
              <a:rPr lang="es-ES" dirty="0">
                <a:cs typeface="Arial" pitchFamily="34" charset="0"/>
              </a:rPr>
              <a:t>¿UN NUEVO PROYECTO?.</a:t>
            </a:r>
          </a:p>
        </p:txBody>
      </p:sp>
      <p:sp>
        <p:nvSpPr>
          <p:cNvPr id="4" name="Marcador de número de diapositiva 3"/>
          <p:cNvSpPr>
            <a:spLocks noGrp="1"/>
          </p:cNvSpPr>
          <p:nvPr>
            <p:ph type="sldNum" sz="quarter" idx="4294967295"/>
          </p:nvPr>
        </p:nvSpPr>
        <p:spPr>
          <a:xfrm>
            <a:off x="7845425" y="6597650"/>
            <a:ext cx="1298575" cy="146050"/>
          </a:xfrm>
          <a:prstGeom prst="rect">
            <a:avLst/>
          </a:prstGeom>
        </p:spPr>
        <p:txBody>
          <a:bodyPr/>
          <a:lstStyle/>
          <a:p>
            <a:pPr algn="r"/>
            <a:fld id="{1BDBE1E8-50F2-49BA-A952-1CC1DEAA5FBD}" type="slidenum">
              <a:rPr lang="en-US" smtClean="0"/>
              <a:pPr algn="r"/>
              <a:t>29</a:t>
            </a:fld>
            <a:endParaRPr lang="en-US" dirty="0"/>
          </a:p>
        </p:txBody>
      </p:sp>
    </p:spTree>
    <p:extLst>
      <p:ext uri="{BB962C8B-B14F-4D97-AF65-F5344CB8AC3E}">
        <p14:creationId xmlns:p14="http://schemas.microsoft.com/office/powerpoint/2010/main" val="2206811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p:cNvSpPr txBox="1">
            <a:spLocks noChangeArrowheads="1"/>
          </p:cNvSpPr>
          <p:nvPr/>
        </p:nvSpPr>
        <p:spPr bwMode="auto">
          <a:xfrm>
            <a:off x="539552" y="2492896"/>
            <a:ext cx="8280400" cy="3046988"/>
          </a:xfrm>
          <a:prstGeom prst="rect">
            <a:avLst/>
          </a:prstGeom>
          <a:noFill/>
          <a:ln w="9525">
            <a:noFill/>
            <a:miter lim="800000"/>
            <a:headEnd/>
            <a:tailEnd/>
          </a:ln>
        </p:spPr>
        <p:txBody>
          <a:bodyPr>
            <a:spAutoFit/>
          </a:bodyPr>
          <a:lstStyle/>
          <a:p>
            <a:pPr lvl="0" algn="ctr">
              <a:defRPr/>
            </a:pPr>
            <a:r>
              <a:rPr lang="es-CL" sz="2800" b="1" dirty="0">
                <a:solidFill>
                  <a:srgbClr val="000000"/>
                </a:solidFill>
                <a:latin typeface="Arial" pitchFamily="34" charset="0"/>
                <a:cs typeface="Arial" pitchFamily="34" charset="0"/>
              </a:rPr>
              <a:t>6ª Encuesta Nacional </a:t>
            </a:r>
          </a:p>
          <a:p>
            <a:pPr lvl="0" algn="ctr">
              <a:defRPr/>
            </a:pPr>
            <a:r>
              <a:rPr lang="es-CL" sz="2800" b="1" dirty="0" smtClean="0">
                <a:solidFill>
                  <a:srgbClr val="000000"/>
                </a:solidFill>
                <a:latin typeface="Arial" pitchFamily="34" charset="0"/>
                <a:cs typeface="Arial" pitchFamily="34" charset="0"/>
              </a:rPr>
              <a:t>Percepción de  </a:t>
            </a:r>
            <a:r>
              <a:rPr lang="es-CL" sz="2800" b="1" dirty="0">
                <a:solidFill>
                  <a:srgbClr val="000000"/>
                </a:solidFill>
                <a:latin typeface="Arial" pitchFamily="34" charset="0"/>
                <a:cs typeface="Arial" pitchFamily="34" charset="0"/>
              </a:rPr>
              <a:t>calidad </a:t>
            </a:r>
            <a:r>
              <a:rPr lang="es-CL" sz="2800" b="1" dirty="0" smtClean="0">
                <a:solidFill>
                  <a:srgbClr val="000000"/>
                </a:solidFill>
                <a:latin typeface="Arial" pitchFamily="34" charset="0"/>
                <a:cs typeface="Arial" pitchFamily="34" charset="0"/>
              </a:rPr>
              <a:t> experiencia y </a:t>
            </a:r>
            <a:r>
              <a:rPr lang="es-CL" sz="2800" b="1" dirty="0">
                <a:solidFill>
                  <a:srgbClr val="000000"/>
                </a:solidFill>
                <a:latin typeface="Arial" pitchFamily="34" charset="0"/>
                <a:cs typeface="Arial" pitchFamily="34" charset="0"/>
              </a:rPr>
              <a:t>expectativa en salud </a:t>
            </a:r>
            <a:endParaRPr lang="es-CL" sz="2800" b="1" dirty="0" smtClean="0">
              <a:solidFill>
                <a:srgbClr val="000000"/>
              </a:solidFill>
              <a:latin typeface="Arial" pitchFamily="34" charset="0"/>
              <a:cs typeface="Arial" pitchFamily="34" charset="0"/>
            </a:endParaRPr>
          </a:p>
          <a:p>
            <a:pPr lvl="0" algn="ctr">
              <a:defRPr/>
            </a:pPr>
            <a:r>
              <a:rPr lang="es-CL" sz="2800" b="1" dirty="0" smtClean="0">
                <a:solidFill>
                  <a:srgbClr val="000000"/>
                </a:solidFill>
                <a:latin typeface="Arial" pitchFamily="34" charset="0"/>
                <a:cs typeface="Arial" pitchFamily="34" charset="0"/>
              </a:rPr>
              <a:t>Instituto </a:t>
            </a:r>
            <a:r>
              <a:rPr lang="es-CL" sz="2800" b="1" dirty="0">
                <a:solidFill>
                  <a:srgbClr val="000000"/>
                </a:solidFill>
                <a:latin typeface="Arial" pitchFamily="34" charset="0"/>
                <a:cs typeface="Arial" pitchFamily="34" charset="0"/>
              </a:rPr>
              <a:t>de Salud Publica –Adimark junio </a:t>
            </a:r>
            <a:r>
              <a:rPr lang="es-CL" sz="2800" b="1" dirty="0" smtClean="0">
                <a:solidFill>
                  <a:srgbClr val="000000"/>
                </a:solidFill>
                <a:latin typeface="Arial" pitchFamily="34" charset="0"/>
                <a:cs typeface="Arial" pitchFamily="34" charset="0"/>
              </a:rPr>
              <a:t>2015 Representativa RM-V-VIII regiones </a:t>
            </a:r>
          </a:p>
          <a:p>
            <a:pPr lvl="0" algn="ctr">
              <a:defRPr/>
            </a:pPr>
            <a:endParaRPr lang="es-CL" sz="2800" dirty="0">
              <a:latin typeface="Arial" pitchFamily="34" charset="0"/>
              <a:cs typeface="Arial" pitchFamily="34" charset="0"/>
            </a:endParaRPr>
          </a:p>
          <a:p>
            <a:pPr algn="ctr" eaLnBrk="1" fontAlgn="auto" hangingPunct="1">
              <a:spcBef>
                <a:spcPts val="0"/>
              </a:spcBef>
              <a:spcAft>
                <a:spcPts val="0"/>
              </a:spcAft>
              <a:defRPr/>
            </a:pPr>
            <a:endParaRPr lang="es-ES" sz="2400" b="1" dirty="0">
              <a:solidFill>
                <a:schemeClr val="tx2">
                  <a:lumMod val="50000"/>
                </a:schemeClr>
              </a:solidFill>
              <a:latin typeface="+mn-lt"/>
            </a:endParaRPr>
          </a:p>
        </p:txBody>
      </p:sp>
    </p:spTree>
    <p:extLst>
      <p:ext uri="{BB962C8B-B14F-4D97-AF65-F5344CB8AC3E}">
        <p14:creationId xmlns:p14="http://schemas.microsoft.com/office/powerpoint/2010/main" val="1690329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3"/>
          </p:nvPr>
        </p:nvSpPr>
        <p:spPr>
          <a:xfrm>
            <a:off x="323528" y="1052736"/>
            <a:ext cx="8496944" cy="4968552"/>
          </a:xfrm>
        </p:spPr>
        <p:txBody>
          <a:bodyPr/>
          <a:lstStyle/>
          <a:p>
            <a:pPr marL="285750" lvl="1" indent="-285750">
              <a:buFont typeface="Wingdings" charset="2"/>
              <a:buChar char="u"/>
            </a:pPr>
            <a:r>
              <a:rPr lang="es-ES" sz="2400" dirty="0"/>
              <a:t>S</a:t>
            </a:r>
            <a:r>
              <a:rPr lang="es-ES" sz="2400" dirty="0" smtClean="0"/>
              <a:t>e debe pensar en un proyecto mas integral “sin llegar a una reforma total o finalista” en caso contrario hay muchas consecuencias.</a:t>
            </a:r>
          </a:p>
          <a:p>
            <a:pPr marL="466725" lvl="2" indent="-285750">
              <a:buFont typeface="Wingdings" charset="2"/>
              <a:buChar char="u"/>
            </a:pPr>
            <a:r>
              <a:rPr lang="es-ES" sz="2000" dirty="0" smtClean="0"/>
              <a:t>Un </a:t>
            </a:r>
            <a:r>
              <a:rPr lang="es-ES" sz="2000" dirty="0"/>
              <a:t>estudio realizado por el Instituto de salud Pública de la </a:t>
            </a:r>
            <a:r>
              <a:rPr lang="es-ES" sz="2000" dirty="0" smtClean="0"/>
              <a:t>UNAB(anexo) </a:t>
            </a:r>
            <a:r>
              <a:rPr lang="es-ES" sz="2000" dirty="0"/>
              <a:t>establece </a:t>
            </a:r>
          </a:p>
          <a:p>
            <a:pPr marL="645750" lvl="3" indent="-285750">
              <a:buFont typeface="Wingdings" charset="2"/>
              <a:buChar char="u"/>
            </a:pPr>
            <a:r>
              <a:rPr lang="es-ES" sz="2000" dirty="0"/>
              <a:t>Que si se mejoran las ISAPRE en todas sus variables críticas en discusión , se mejora “el valor” de esta oferta y se induce al traslado de todos aquellos que tienen capacidad de pago en FONASA ( no sólo los que gastan si no que también aportantes netos</a:t>
            </a:r>
            <a:r>
              <a:rPr lang="es-ES" sz="2000" dirty="0" smtClean="0"/>
              <a:t>). SITUACIÓN EN RÉGIMEN</a:t>
            </a:r>
            <a:endParaRPr lang="es-ES" sz="2000" dirty="0"/>
          </a:p>
          <a:p>
            <a:pPr marL="645750" lvl="3" indent="-285750">
              <a:buFont typeface="Wingdings" charset="2"/>
              <a:buChar char="u"/>
            </a:pPr>
            <a:r>
              <a:rPr lang="es-ES" sz="2000" dirty="0" smtClean="0"/>
              <a:t>El costo para el FONASA en afiliados y RRFF puede ser muy alto según se observa en  cuadro siguiente .</a:t>
            </a:r>
          </a:p>
          <a:p>
            <a:pPr marL="645750" lvl="3" indent="-285750">
              <a:buFont typeface="Wingdings" charset="2"/>
              <a:buChar char="u"/>
            </a:pPr>
            <a:r>
              <a:rPr lang="es-ES" sz="2000" dirty="0" smtClean="0"/>
              <a:t>Asimismo por el traslado de afiliados de ISAPRES a FONASA  </a:t>
            </a:r>
          </a:p>
        </p:txBody>
      </p:sp>
      <p:sp>
        <p:nvSpPr>
          <p:cNvPr id="6" name="Título 5"/>
          <p:cNvSpPr>
            <a:spLocks noGrp="1"/>
          </p:cNvSpPr>
          <p:nvPr>
            <p:ph type="title"/>
          </p:nvPr>
        </p:nvSpPr>
        <p:spPr>
          <a:xfrm>
            <a:off x="2556767" y="260648"/>
            <a:ext cx="6407721" cy="647403"/>
          </a:xfrm>
        </p:spPr>
        <p:txBody>
          <a:bodyPr/>
          <a:lstStyle/>
          <a:p>
            <a:pPr algn="ctr">
              <a:spcBef>
                <a:spcPts val="300"/>
              </a:spcBef>
            </a:pPr>
            <a:r>
              <a:rPr lang="es-ES" dirty="0">
                <a:cs typeface="Arial" pitchFamily="34" charset="0"/>
              </a:rPr>
              <a:t>POSIBLES TRANSFORMACIONES A ESTE PROYECTO O </a:t>
            </a:r>
            <a:r>
              <a:rPr lang="es-ES" dirty="0" smtClean="0">
                <a:cs typeface="Arial" pitchFamily="34" charset="0"/>
              </a:rPr>
              <a:t> </a:t>
            </a:r>
            <a:r>
              <a:rPr lang="es-ES" dirty="0">
                <a:cs typeface="Arial" pitchFamily="34" charset="0"/>
              </a:rPr>
              <a:t>¿UN NUEVO PROYECTO?.</a:t>
            </a:r>
          </a:p>
        </p:txBody>
      </p:sp>
      <p:sp>
        <p:nvSpPr>
          <p:cNvPr id="4" name="Marcador de número de diapositiva 3"/>
          <p:cNvSpPr>
            <a:spLocks noGrp="1"/>
          </p:cNvSpPr>
          <p:nvPr>
            <p:ph type="sldNum" sz="quarter" idx="4294967295"/>
          </p:nvPr>
        </p:nvSpPr>
        <p:spPr>
          <a:xfrm>
            <a:off x="7845425" y="6597650"/>
            <a:ext cx="1298575" cy="146050"/>
          </a:xfrm>
          <a:prstGeom prst="rect">
            <a:avLst/>
          </a:prstGeom>
        </p:spPr>
        <p:txBody>
          <a:bodyPr/>
          <a:lstStyle/>
          <a:p>
            <a:pPr algn="r"/>
            <a:fld id="{1BDBE1E8-50F2-49BA-A952-1CC1DEAA5FBD}" type="slidenum">
              <a:rPr lang="en-US" smtClean="0"/>
              <a:pPr algn="r"/>
              <a:t>30</a:t>
            </a:fld>
            <a:endParaRPr lang="en-US" dirty="0"/>
          </a:p>
        </p:txBody>
      </p:sp>
    </p:spTree>
    <p:extLst>
      <p:ext uri="{BB962C8B-B14F-4D97-AF65-F5344CB8AC3E}">
        <p14:creationId xmlns:p14="http://schemas.microsoft.com/office/powerpoint/2010/main" val="37565663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9752" y="238129"/>
            <a:ext cx="6552728" cy="1325563"/>
          </a:xfrm>
        </p:spPr>
        <p:txBody>
          <a:bodyPr>
            <a:noAutofit/>
          </a:bodyPr>
          <a:lstStyle/>
          <a:p>
            <a:pPr algn="ctr"/>
            <a:r>
              <a:rPr lang="es-CL" sz="2400" b="1" dirty="0"/>
              <a:t>Impacto </a:t>
            </a:r>
            <a:r>
              <a:rPr lang="es-CL" sz="2400" b="1" dirty="0" smtClean="0"/>
              <a:t>en </a:t>
            </a:r>
            <a:r>
              <a:rPr lang="es-CL" sz="2400" b="1" dirty="0"/>
              <a:t>FONASA de la Reforma de </a:t>
            </a:r>
            <a:r>
              <a:rPr lang="es-CL" sz="2400" b="1" dirty="0" err="1" smtClean="0"/>
              <a:t>Isapres</a:t>
            </a:r>
            <a:r>
              <a:rPr lang="es-CL" sz="2400" b="1" dirty="0" smtClean="0"/>
              <a:t>: Movilidad </a:t>
            </a:r>
            <a:r>
              <a:rPr lang="es-CL" sz="2400" b="1" dirty="0"/>
              <a:t>de </a:t>
            </a:r>
            <a:r>
              <a:rPr lang="es-CL" sz="2400" b="1" dirty="0" smtClean="0"/>
              <a:t>Beneficiarios </a:t>
            </a:r>
            <a:br>
              <a:rPr lang="es-CL" sz="2400" b="1" dirty="0" smtClean="0"/>
            </a:br>
            <a:r>
              <a:rPr lang="es-CL" sz="2400" b="1" dirty="0" smtClean="0"/>
              <a:t>B y D</a:t>
            </a:r>
            <a:r>
              <a:rPr lang="es-ES" sz="2400" dirty="0" smtClean="0"/>
              <a:t> </a:t>
            </a:r>
            <a:endParaRPr lang="es-ES" sz="2400" dirty="0"/>
          </a:p>
        </p:txBody>
      </p:sp>
      <p:pic>
        <p:nvPicPr>
          <p:cNvPr id="4" name="Imagen 3"/>
          <p:cNvPicPr>
            <a:picLocks noChangeAspect="1"/>
          </p:cNvPicPr>
          <p:nvPr/>
        </p:nvPicPr>
        <p:blipFill>
          <a:blip r:embed="rId2"/>
          <a:stretch>
            <a:fillRect/>
          </a:stretch>
        </p:blipFill>
        <p:spPr>
          <a:xfrm>
            <a:off x="1384300" y="1863878"/>
            <a:ext cx="5664200" cy="4045857"/>
          </a:xfrm>
          <a:prstGeom prst="rect">
            <a:avLst/>
          </a:prstGeom>
        </p:spPr>
      </p:pic>
      <p:sp>
        <p:nvSpPr>
          <p:cNvPr id="5" name="Marcador de número de diapositiva 4"/>
          <p:cNvSpPr>
            <a:spLocks noGrp="1"/>
          </p:cNvSpPr>
          <p:nvPr>
            <p:ph type="sldNum" sz="quarter" idx="12"/>
          </p:nvPr>
        </p:nvSpPr>
        <p:spPr/>
        <p:txBody>
          <a:bodyPr/>
          <a:lstStyle/>
          <a:p>
            <a:fld id="{BD02CB5B-A26C-4A23-8EFD-860C43C98E7A}" type="slidenum">
              <a:rPr lang="es-CL" smtClean="0"/>
              <a:t>31</a:t>
            </a:fld>
            <a:endParaRPr lang="es-CL"/>
          </a:p>
        </p:txBody>
      </p:sp>
    </p:spTree>
    <p:extLst>
      <p:ext uri="{BB962C8B-B14F-4D97-AF65-F5344CB8AC3E}">
        <p14:creationId xmlns:p14="http://schemas.microsoft.com/office/powerpoint/2010/main" val="19820992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25519" y="1268836"/>
            <a:ext cx="6338784" cy="4784831"/>
          </a:xfrm>
          <a:prstGeom prst="rect">
            <a:avLst/>
          </a:prstGeom>
        </p:spPr>
      </p:pic>
      <p:sp>
        <p:nvSpPr>
          <p:cNvPr id="6" name="Título 1"/>
          <p:cNvSpPr>
            <a:spLocks noGrp="1"/>
          </p:cNvSpPr>
          <p:nvPr>
            <p:ph type="title"/>
          </p:nvPr>
        </p:nvSpPr>
        <p:spPr>
          <a:xfrm>
            <a:off x="2411760" y="188640"/>
            <a:ext cx="6527800" cy="1025804"/>
          </a:xfrm>
        </p:spPr>
        <p:txBody>
          <a:bodyPr>
            <a:noAutofit/>
          </a:bodyPr>
          <a:lstStyle/>
          <a:p>
            <a:r>
              <a:rPr lang="es-CL" sz="2800" b="1" dirty="0" smtClean="0"/>
              <a:t>Impacto Financiero en FONASA de la Reforma de </a:t>
            </a:r>
            <a:r>
              <a:rPr lang="es-CL" sz="2800" b="1" dirty="0" err="1" smtClean="0"/>
              <a:t>Isapres</a:t>
            </a:r>
            <a:r>
              <a:rPr lang="es-CL" sz="2800" b="1" dirty="0" smtClean="0"/>
              <a:t>: Grupos B y D</a:t>
            </a:r>
            <a:endParaRPr lang="es-CL" sz="2800" b="1" dirty="0"/>
          </a:p>
        </p:txBody>
      </p:sp>
      <p:sp>
        <p:nvSpPr>
          <p:cNvPr id="4" name="Marcador de número de diapositiva 3"/>
          <p:cNvSpPr>
            <a:spLocks noGrp="1"/>
          </p:cNvSpPr>
          <p:nvPr>
            <p:ph type="sldNum" sz="quarter" idx="12"/>
          </p:nvPr>
        </p:nvSpPr>
        <p:spPr/>
        <p:txBody>
          <a:bodyPr/>
          <a:lstStyle/>
          <a:p>
            <a:fld id="{BD02CB5B-A26C-4A23-8EFD-860C43C98E7A}" type="slidenum">
              <a:rPr lang="es-CL" smtClean="0"/>
              <a:t>32</a:t>
            </a:fld>
            <a:endParaRPr lang="es-CL"/>
          </a:p>
        </p:txBody>
      </p:sp>
    </p:spTree>
    <p:extLst>
      <p:ext uri="{BB962C8B-B14F-4D97-AF65-F5344CB8AC3E}">
        <p14:creationId xmlns:p14="http://schemas.microsoft.com/office/powerpoint/2010/main" val="35726098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BD02CB5B-A26C-4A23-8EFD-860C43C98E7A}" type="slidenum">
              <a:rPr lang="es-CL" smtClean="0"/>
              <a:t>33</a:t>
            </a:fld>
            <a:endParaRPr lang="es-CL"/>
          </a:p>
        </p:txBody>
      </p:sp>
      <p:sp>
        <p:nvSpPr>
          <p:cNvPr id="5" name="Título 1"/>
          <p:cNvSpPr>
            <a:spLocks noGrp="1"/>
          </p:cNvSpPr>
          <p:nvPr>
            <p:ph type="title"/>
          </p:nvPr>
        </p:nvSpPr>
        <p:spPr>
          <a:xfrm>
            <a:off x="2579043" y="116632"/>
            <a:ext cx="6552728" cy="1019201"/>
          </a:xfrm>
        </p:spPr>
        <p:txBody>
          <a:bodyPr>
            <a:noAutofit/>
          </a:bodyPr>
          <a:lstStyle/>
          <a:p>
            <a:pPr algn="ctr"/>
            <a:r>
              <a:rPr lang="es-CL" sz="2800" b="1" dirty="0" smtClean="0"/>
              <a:t>Estudio de impacto Financiero en ISAPREs </a:t>
            </a:r>
            <a:endParaRPr lang="es-CL" sz="2800" b="1" dirty="0"/>
          </a:p>
        </p:txBody>
      </p:sp>
      <p:pic>
        <p:nvPicPr>
          <p:cNvPr id="6" name="Imagen 5"/>
          <p:cNvPicPr>
            <a:picLocks noChangeAspect="1"/>
          </p:cNvPicPr>
          <p:nvPr/>
        </p:nvPicPr>
        <p:blipFill>
          <a:blip r:embed="rId2"/>
          <a:stretch>
            <a:fillRect/>
          </a:stretch>
        </p:blipFill>
        <p:spPr>
          <a:xfrm>
            <a:off x="796925" y="1951571"/>
            <a:ext cx="7448550" cy="3213100"/>
          </a:xfrm>
          <a:prstGeom prst="rect">
            <a:avLst/>
          </a:prstGeom>
        </p:spPr>
      </p:pic>
      <p:sp>
        <p:nvSpPr>
          <p:cNvPr id="7" name="CuadroTexto 6"/>
          <p:cNvSpPr txBox="1"/>
          <p:nvPr/>
        </p:nvSpPr>
        <p:spPr>
          <a:xfrm>
            <a:off x="827584" y="5373216"/>
            <a:ext cx="7609776" cy="646331"/>
          </a:xfrm>
          <a:prstGeom prst="rect">
            <a:avLst/>
          </a:prstGeom>
          <a:noFill/>
        </p:spPr>
        <p:txBody>
          <a:bodyPr wrap="none" rtlCol="0">
            <a:spAutoFit/>
          </a:bodyPr>
          <a:lstStyle/>
          <a:p>
            <a:r>
              <a:rPr lang="es-ES" dirty="0" smtClean="0"/>
              <a:t>En régimen el eventual traspaso de beneficiarios de ISAPRE a FONASA </a:t>
            </a:r>
          </a:p>
          <a:p>
            <a:r>
              <a:rPr lang="es-ES" dirty="0" smtClean="0"/>
              <a:t>trae aparejado un aumento de gasto neto para FONASA.</a:t>
            </a:r>
            <a:endParaRPr lang="es-ES" dirty="0"/>
          </a:p>
        </p:txBody>
      </p:sp>
    </p:spTree>
    <p:extLst>
      <p:ext uri="{BB962C8B-B14F-4D97-AF65-F5344CB8AC3E}">
        <p14:creationId xmlns:p14="http://schemas.microsoft.com/office/powerpoint/2010/main" val="2331316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BD02CB5B-A26C-4A23-8EFD-860C43C98E7A}" type="slidenum">
              <a:rPr lang="es-CL" smtClean="0"/>
              <a:t>34</a:t>
            </a:fld>
            <a:endParaRPr lang="es-CL"/>
          </a:p>
        </p:txBody>
      </p:sp>
      <p:sp>
        <p:nvSpPr>
          <p:cNvPr id="5" name="Título 1"/>
          <p:cNvSpPr>
            <a:spLocks noGrp="1"/>
          </p:cNvSpPr>
          <p:nvPr>
            <p:ph type="title"/>
          </p:nvPr>
        </p:nvSpPr>
        <p:spPr>
          <a:xfrm>
            <a:off x="2483768" y="188640"/>
            <a:ext cx="6480720" cy="1037531"/>
          </a:xfrm>
        </p:spPr>
        <p:txBody>
          <a:bodyPr>
            <a:noAutofit/>
          </a:bodyPr>
          <a:lstStyle/>
          <a:p>
            <a:pPr algn="ctr"/>
            <a:r>
              <a:rPr lang="es-CL" sz="2800" b="1" dirty="0" smtClean="0"/>
              <a:t>Estudio del Impacto Financiero en ISAPREs </a:t>
            </a:r>
            <a:endParaRPr lang="es-CL" sz="2800" b="1" dirty="0"/>
          </a:p>
        </p:txBody>
      </p:sp>
      <p:pic>
        <p:nvPicPr>
          <p:cNvPr id="2" name="Imagen 1"/>
          <p:cNvPicPr>
            <a:picLocks noChangeAspect="1"/>
          </p:cNvPicPr>
          <p:nvPr/>
        </p:nvPicPr>
        <p:blipFill>
          <a:blip r:embed="rId2"/>
          <a:stretch>
            <a:fillRect/>
          </a:stretch>
        </p:blipFill>
        <p:spPr>
          <a:xfrm>
            <a:off x="841374" y="1947337"/>
            <a:ext cx="7292209" cy="3369733"/>
          </a:xfrm>
          <a:prstGeom prst="rect">
            <a:avLst/>
          </a:prstGeom>
        </p:spPr>
      </p:pic>
    </p:spTree>
    <p:extLst>
      <p:ext uri="{BB962C8B-B14F-4D97-AF65-F5344CB8AC3E}">
        <p14:creationId xmlns:p14="http://schemas.microsoft.com/office/powerpoint/2010/main" val="3762133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3"/>
          </p:nvPr>
        </p:nvSpPr>
        <p:spPr>
          <a:xfrm>
            <a:off x="323528" y="1844824"/>
            <a:ext cx="8496944" cy="4536504"/>
          </a:xfrm>
        </p:spPr>
        <p:txBody>
          <a:bodyPr/>
          <a:lstStyle/>
          <a:p>
            <a:pPr marL="342900" lvl="1" indent="-342900">
              <a:buFont typeface="Wingdings" charset="2"/>
              <a:buChar char="u"/>
            </a:pPr>
            <a:r>
              <a:rPr lang="es-ES" sz="2000" dirty="0" smtClean="0"/>
              <a:t>Si no se cambia el enfoque del proyecto a</a:t>
            </a:r>
            <a:r>
              <a:rPr lang="es-ES" sz="2000" dirty="0"/>
              <a:t>u</a:t>
            </a:r>
            <a:r>
              <a:rPr lang="es-ES" sz="2000" dirty="0" smtClean="0"/>
              <a:t>nque se mejoren diversos aspectos del mismo, no se atacan los problemas de fondo</a:t>
            </a:r>
          </a:p>
          <a:p>
            <a:pPr lvl="1"/>
            <a:endParaRPr lang="es-ES" sz="2000" dirty="0" smtClean="0"/>
          </a:p>
          <a:p>
            <a:pPr marL="523875" lvl="2" indent="-342900">
              <a:buFont typeface="Wingdings" charset="2"/>
              <a:buChar char="u"/>
            </a:pPr>
            <a:r>
              <a:rPr lang="es-ES" sz="2000" dirty="0" smtClean="0"/>
              <a:t>El actual marco regulatorio de ambos subsistema conduce a la segregación por edad y riesgo y este proyecto lo acentuaría.</a:t>
            </a:r>
          </a:p>
          <a:p>
            <a:pPr lvl="2" indent="0">
              <a:buNone/>
            </a:pPr>
            <a:endParaRPr lang="es-ES" sz="2000" dirty="0" smtClean="0"/>
          </a:p>
          <a:p>
            <a:pPr marL="523875" lvl="2" indent="-342900">
              <a:buFont typeface="Wingdings" charset="2"/>
              <a:buChar char="u"/>
            </a:pPr>
            <a:r>
              <a:rPr lang="es-ES" sz="2000" dirty="0" smtClean="0"/>
              <a:t>Hay que avanzar en una reforma al financiamiento con algunas reformas al FONASA que permitan que ambos sistemas se parezcan para en algunos años avanzar en reformas mas profundas que los integren .</a:t>
            </a:r>
          </a:p>
          <a:p>
            <a:pPr lvl="3" indent="0">
              <a:buNone/>
            </a:pPr>
            <a:endParaRPr lang="es-ES" sz="2000" dirty="0" smtClean="0"/>
          </a:p>
          <a:p>
            <a:pPr marL="645750" lvl="3" indent="-285750">
              <a:buFont typeface="Wingdings" charset="2"/>
              <a:buChar char="u"/>
            </a:pPr>
            <a:endParaRPr lang="es-ES" dirty="0" smtClean="0"/>
          </a:p>
          <a:p>
            <a:pPr marL="466725" lvl="2" indent="-285750">
              <a:buFont typeface="Wingdings" charset="2"/>
              <a:buChar char="u"/>
            </a:pPr>
            <a:endParaRPr lang="es-ES" dirty="0" smtClean="0"/>
          </a:p>
          <a:p>
            <a:pPr marL="466725" lvl="2" indent="-285750">
              <a:buFont typeface="Wingdings" charset="2"/>
              <a:buChar char="u"/>
            </a:pPr>
            <a:endParaRPr lang="es-ES" dirty="0" smtClean="0"/>
          </a:p>
        </p:txBody>
      </p:sp>
      <p:sp>
        <p:nvSpPr>
          <p:cNvPr id="6" name="Título 5"/>
          <p:cNvSpPr>
            <a:spLocks noGrp="1"/>
          </p:cNvSpPr>
          <p:nvPr>
            <p:ph type="title"/>
          </p:nvPr>
        </p:nvSpPr>
        <p:spPr>
          <a:xfrm>
            <a:off x="2627784" y="332656"/>
            <a:ext cx="6335713" cy="935435"/>
          </a:xfrm>
        </p:spPr>
        <p:txBody>
          <a:bodyPr/>
          <a:lstStyle/>
          <a:p>
            <a:pPr algn="ctr">
              <a:spcBef>
                <a:spcPts val="300"/>
              </a:spcBef>
            </a:pPr>
            <a:r>
              <a:rPr lang="es-ES" b="1" dirty="0" smtClean="0">
                <a:cs typeface="Arial" pitchFamily="34" charset="0"/>
              </a:rPr>
              <a:t/>
            </a:r>
            <a:br>
              <a:rPr lang="es-ES" b="1" dirty="0" smtClean="0">
                <a:cs typeface="Arial" pitchFamily="34" charset="0"/>
              </a:rPr>
            </a:br>
            <a:r>
              <a:rPr lang="es-ES" b="1" dirty="0">
                <a:cs typeface="Arial" pitchFamily="34" charset="0"/>
              </a:rPr>
              <a:t/>
            </a:r>
            <a:br>
              <a:rPr lang="es-ES" b="1" dirty="0">
                <a:cs typeface="Arial" pitchFamily="34" charset="0"/>
              </a:rPr>
            </a:br>
            <a:r>
              <a:rPr lang="es-ES" b="1" dirty="0">
                <a:cs typeface="Arial" pitchFamily="34" charset="0"/>
              </a:rPr>
              <a:t/>
            </a:r>
            <a:br>
              <a:rPr lang="es-ES" b="1" dirty="0">
                <a:cs typeface="Arial" pitchFamily="34" charset="0"/>
              </a:rPr>
            </a:br>
            <a:r>
              <a:rPr lang="es-ES" b="1" dirty="0">
                <a:cs typeface="Arial" pitchFamily="34" charset="0"/>
              </a:rPr>
              <a:t>PRINCIPALES  CONCLUSIONES Y/O RECOMENDACIONES </a:t>
            </a:r>
            <a:br>
              <a:rPr lang="es-ES" b="1" dirty="0">
                <a:cs typeface="Arial" pitchFamily="34" charset="0"/>
              </a:rPr>
            </a:br>
            <a:endParaRPr lang="es-ES" b="1" dirty="0"/>
          </a:p>
        </p:txBody>
      </p:sp>
      <p:sp>
        <p:nvSpPr>
          <p:cNvPr id="4" name="Marcador de número de diapositiva 3"/>
          <p:cNvSpPr>
            <a:spLocks noGrp="1"/>
          </p:cNvSpPr>
          <p:nvPr>
            <p:ph type="sldNum" sz="quarter" idx="4294967295"/>
          </p:nvPr>
        </p:nvSpPr>
        <p:spPr>
          <a:xfrm>
            <a:off x="7845425" y="6597650"/>
            <a:ext cx="1298575" cy="146050"/>
          </a:xfrm>
          <a:prstGeom prst="rect">
            <a:avLst/>
          </a:prstGeom>
        </p:spPr>
        <p:txBody>
          <a:bodyPr/>
          <a:lstStyle/>
          <a:p>
            <a:pPr algn="r"/>
            <a:fld id="{1BDBE1E8-50F2-49BA-A952-1CC1DEAA5FBD}" type="slidenum">
              <a:rPr lang="en-US" smtClean="0"/>
              <a:pPr algn="r"/>
              <a:t>35</a:t>
            </a:fld>
            <a:endParaRPr lang="en-US" dirty="0"/>
          </a:p>
        </p:txBody>
      </p:sp>
    </p:spTree>
    <p:extLst>
      <p:ext uri="{BB962C8B-B14F-4D97-AF65-F5344CB8AC3E}">
        <p14:creationId xmlns:p14="http://schemas.microsoft.com/office/powerpoint/2010/main" val="29657702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sz="quarter" idx="13"/>
            <p:extLst>
              <p:ext uri="{D42A27DB-BD31-4B8C-83A1-F6EECF244321}">
                <p14:modId xmlns:p14="http://schemas.microsoft.com/office/powerpoint/2010/main" val="970893953"/>
              </p:ext>
            </p:extLst>
          </p:nvPr>
        </p:nvGraphicFramePr>
        <p:xfrm>
          <a:off x="323528" y="1844824"/>
          <a:ext cx="849694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p:cNvSpPr>
            <a:spLocks noGrp="1"/>
          </p:cNvSpPr>
          <p:nvPr>
            <p:ph type="title"/>
          </p:nvPr>
        </p:nvSpPr>
        <p:spPr>
          <a:xfrm>
            <a:off x="395536" y="1412776"/>
            <a:ext cx="8136904" cy="647403"/>
          </a:xfrm>
        </p:spPr>
        <p:txBody>
          <a:bodyPr/>
          <a:lstStyle/>
          <a:p>
            <a:pPr marL="342900" lvl="2" indent="-342900" algn="l" rtl="0">
              <a:spcBef>
                <a:spcPct val="0"/>
              </a:spcBef>
              <a:buFont typeface="Wingdings" charset="2"/>
              <a:buChar char="u"/>
            </a:pPr>
            <a:r>
              <a:rPr lang="es-ES" sz="2000" dirty="0" smtClean="0"/>
              <a:t>Hoy no es posible, técnica ni financieramente, hacer una reforma profunda al sistema de salud Chileno y se debe avanzar por etapas:</a:t>
            </a:r>
            <a:br>
              <a:rPr lang="es-ES" sz="2000" dirty="0" smtClean="0"/>
            </a:br>
            <a:endParaRPr lang="es-ES" dirty="0"/>
          </a:p>
        </p:txBody>
      </p:sp>
      <p:sp>
        <p:nvSpPr>
          <p:cNvPr id="5" name="Título 5"/>
          <p:cNvSpPr txBox="1">
            <a:spLocks/>
          </p:cNvSpPr>
          <p:nvPr/>
        </p:nvSpPr>
        <p:spPr bwMode="gray">
          <a:xfrm>
            <a:off x="2627784" y="116632"/>
            <a:ext cx="6335713" cy="935435"/>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pPr algn="ctr">
              <a:spcBef>
                <a:spcPts val="300"/>
              </a:spcBef>
            </a:pPr>
            <a:r>
              <a:rPr lang="es-ES" smtClean="0">
                <a:cs typeface="Arial" pitchFamily="34" charset="0"/>
              </a:rPr>
              <a:t/>
            </a:r>
            <a:br>
              <a:rPr lang="es-ES" smtClean="0">
                <a:cs typeface="Arial" pitchFamily="34" charset="0"/>
              </a:rPr>
            </a:br>
            <a:r>
              <a:rPr lang="es-ES" smtClean="0">
                <a:cs typeface="Arial" pitchFamily="34" charset="0"/>
              </a:rPr>
              <a:t/>
            </a:r>
            <a:br>
              <a:rPr lang="es-ES" smtClean="0">
                <a:cs typeface="Arial" pitchFamily="34" charset="0"/>
              </a:rPr>
            </a:br>
            <a:r>
              <a:rPr lang="es-ES" smtClean="0">
                <a:cs typeface="Arial" pitchFamily="34" charset="0"/>
              </a:rPr>
              <a:t/>
            </a:r>
            <a:br>
              <a:rPr lang="es-ES" smtClean="0">
                <a:cs typeface="Arial" pitchFamily="34" charset="0"/>
              </a:rPr>
            </a:br>
            <a:r>
              <a:rPr lang="es-ES" smtClean="0">
                <a:cs typeface="Arial" pitchFamily="34" charset="0"/>
              </a:rPr>
              <a:t>PRINCIPALES  CONCLUSIONES Y/O RECOMENDACIONES </a:t>
            </a:r>
            <a:br>
              <a:rPr lang="es-ES" smtClean="0">
                <a:cs typeface="Arial" pitchFamily="34" charset="0"/>
              </a:rPr>
            </a:br>
            <a:endParaRPr lang="es-ES" dirty="0"/>
          </a:p>
        </p:txBody>
      </p:sp>
    </p:spTree>
    <p:extLst>
      <p:ext uri="{BB962C8B-B14F-4D97-AF65-F5344CB8AC3E}">
        <p14:creationId xmlns:p14="http://schemas.microsoft.com/office/powerpoint/2010/main" val="69748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echa abajo 12"/>
          <p:cNvSpPr/>
          <p:nvPr/>
        </p:nvSpPr>
        <p:spPr bwMode="gray">
          <a:xfrm rot="16200000">
            <a:off x="6120172" y="3537012"/>
            <a:ext cx="2232248" cy="720080"/>
          </a:xfrm>
          <a:prstGeom prst="downArrow">
            <a:avLst/>
          </a:prstGeom>
          <a:solidFill>
            <a:schemeClr val="accent2">
              <a:lumMod val="50000"/>
            </a:schemeClr>
          </a:solidFill>
          <a:ln w="9525">
            <a:solidFill>
              <a:schemeClr val="tx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s-ES" sz="1600" dirty="0" err="1" smtClean="0">
              <a:solidFill>
                <a:schemeClr val="tx1"/>
              </a:solidFill>
              <a:latin typeface="Arial" pitchFamily="34" charset="0"/>
              <a:cs typeface="Arial" pitchFamily="34" charset="0"/>
            </a:endParaRPr>
          </a:p>
        </p:txBody>
      </p:sp>
      <p:sp>
        <p:nvSpPr>
          <p:cNvPr id="11" name="Rectángulo 10"/>
          <p:cNvSpPr/>
          <p:nvPr/>
        </p:nvSpPr>
        <p:spPr bwMode="gray">
          <a:xfrm>
            <a:off x="0" y="5733256"/>
            <a:ext cx="9144000" cy="112474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s-ES" sz="1600" dirty="0" err="1" smtClean="0">
              <a:solidFill>
                <a:schemeClr val="tx1"/>
              </a:solidFill>
              <a:latin typeface="Arial" pitchFamily="34" charset="0"/>
              <a:cs typeface="Arial" pitchFamily="34" charset="0"/>
            </a:endParaRPr>
          </a:p>
        </p:txBody>
      </p:sp>
      <p:sp>
        <p:nvSpPr>
          <p:cNvPr id="9" name="6 Rectángulo"/>
          <p:cNvSpPr/>
          <p:nvPr/>
        </p:nvSpPr>
        <p:spPr>
          <a:xfrm>
            <a:off x="4644008" y="1844824"/>
            <a:ext cx="2088232" cy="4464496"/>
          </a:xfrm>
          <a:prstGeom prst="rect">
            <a:avLst/>
          </a:prstGeom>
          <a:solidFill>
            <a:schemeClr val="accent2">
              <a:lumMod val="50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L" sz="1400" dirty="0">
                <a:solidFill>
                  <a:schemeClr val="bg1"/>
                </a:solidFill>
                <a:latin typeface="Calibri" charset="0"/>
                <a:ea typeface="ＭＳ Ｐゴシック" charset="0"/>
              </a:rPr>
              <a:t>1.</a:t>
            </a:r>
            <a:r>
              <a:rPr lang="es-CL" sz="1400" u="sng" dirty="0">
                <a:solidFill>
                  <a:schemeClr val="bg1"/>
                </a:solidFill>
                <a:latin typeface="Calibri" charset="0"/>
                <a:ea typeface="ＭＳ Ｐゴシック" charset="0"/>
              </a:rPr>
              <a:t>Creación de un plan de salud  </a:t>
            </a:r>
            <a:r>
              <a:rPr lang="es-CL" sz="1400" u="sng" dirty="0" smtClean="0">
                <a:solidFill>
                  <a:schemeClr val="bg1"/>
                </a:solidFill>
                <a:latin typeface="Calibri" charset="0"/>
                <a:ea typeface="ＭＳ Ｐゴシック" charset="0"/>
              </a:rPr>
              <a:t>Universal paulatinamente FONASA se ajusta</a:t>
            </a:r>
            <a:r>
              <a:rPr lang="es-CL" sz="1400" dirty="0" smtClean="0">
                <a:solidFill>
                  <a:schemeClr val="bg1"/>
                </a:solidFill>
                <a:latin typeface="Calibri" charset="0"/>
                <a:ea typeface="ＭＳ Ｐゴシック" charset="0"/>
              </a:rPr>
              <a:t>.</a:t>
            </a:r>
            <a:endParaRPr lang="es-CL" sz="1400" dirty="0">
              <a:solidFill>
                <a:schemeClr val="bg1"/>
              </a:solidFill>
              <a:latin typeface="Calibri" charset="0"/>
              <a:ea typeface="ＭＳ Ｐゴシック" charset="0"/>
            </a:endParaRPr>
          </a:p>
          <a:p>
            <a:pPr>
              <a:defRPr/>
            </a:pPr>
            <a:r>
              <a:rPr lang="es-CL" sz="1400" dirty="0">
                <a:solidFill>
                  <a:schemeClr val="bg1"/>
                </a:solidFill>
                <a:latin typeface="Calibri" charset="0"/>
                <a:ea typeface="ＭＳ Ｐゴシック" charset="0"/>
              </a:rPr>
              <a:t>2. Crear una Institucionalidad del plan para definir cobertura y precio </a:t>
            </a:r>
          </a:p>
          <a:p>
            <a:pPr>
              <a:defRPr/>
            </a:pPr>
            <a:r>
              <a:rPr lang="es-CL" sz="1400" dirty="0">
                <a:solidFill>
                  <a:schemeClr val="bg1"/>
                </a:solidFill>
                <a:latin typeface="Calibri" charset="0"/>
                <a:ea typeface="ＭＳ Ｐゴシック" charset="0"/>
              </a:rPr>
              <a:t>3. Fortalecer Institucionalidad Superintendencia de  Salud para regular sistema público y privado</a:t>
            </a:r>
          </a:p>
          <a:p>
            <a:pPr>
              <a:defRPr/>
            </a:pPr>
            <a:r>
              <a:rPr lang="es-CL" sz="1400" dirty="0">
                <a:solidFill>
                  <a:schemeClr val="bg1"/>
                </a:solidFill>
                <a:latin typeface="Calibri" charset="0"/>
                <a:ea typeface="ＭＳ Ｐゴシック" charset="0"/>
              </a:rPr>
              <a:t>4. Mantener ambos subsistemas por separado pero funcionando con igual lógica ( isapres con Fondo compensacion riesgos)</a:t>
            </a:r>
          </a:p>
        </p:txBody>
      </p:sp>
      <p:sp>
        <p:nvSpPr>
          <p:cNvPr id="15" name="CuadroTexto 14"/>
          <p:cNvSpPr txBox="1"/>
          <p:nvPr/>
        </p:nvSpPr>
        <p:spPr>
          <a:xfrm>
            <a:off x="7668344" y="2708920"/>
            <a:ext cx="1331640" cy="2376264"/>
          </a:xfrm>
          <a:prstGeom prst="rect">
            <a:avLst/>
          </a:prstGeom>
          <a:solidFill>
            <a:schemeClr val="accent1">
              <a:lumMod val="50000"/>
            </a:schemeClr>
          </a:solidFill>
          <a:effectLst>
            <a:outerShdw blurRad="76200" dir="13500000" sy="23000" kx="1200000" algn="br" rotWithShape="0">
              <a:prstClr val="black">
                <a:alpha val="20000"/>
              </a:prstClr>
            </a:outerShdw>
          </a:effectLst>
        </p:spPr>
        <p:txBody>
          <a:bodyPr wrap="none" lIns="0" tIns="0" rIns="0" bIns="0" rtlCol="0">
            <a:noAutofit/>
          </a:bodyPr>
          <a:lstStyle/>
          <a:p>
            <a:pPr algn="ctr">
              <a:spcBef>
                <a:spcPts val="300"/>
              </a:spcBef>
            </a:pPr>
            <a:endParaRPr lang="es-ES" sz="1600" b="1" dirty="0" smtClean="0">
              <a:solidFill>
                <a:schemeClr val="bg1"/>
              </a:solidFill>
              <a:latin typeface="Arial" pitchFamily="34" charset="0"/>
              <a:cs typeface="Arial" pitchFamily="34" charset="0"/>
            </a:endParaRPr>
          </a:p>
          <a:p>
            <a:pPr algn="ctr">
              <a:spcBef>
                <a:spcPts val="300"/>
              </a:spcBef>
            </a:pPr>
            <a:r>
              <a:rPr lang="es-ES" sz="1600" b="1" dirty="0" smtClean="0">
                <a:solidFill>
                  <a:schemeClr val="bg1"/>
                </a:solidFill>
                <a:latin typeface="Arial" pitchFamily="34" charset="0"/>
                <a:cs typeface="Arial" pitchFamily="34" charset="0"/>
              </a:rPr>
              <a:t>AMBOS</a:t>
            </a:r>
          </a:p>
          <a:p>
            <a:pPr algn="ctr">
              <a:spcBef>
                <a:spcPts val="300"/>
              </a:spcBef>
            </a:pPr>
            <a:r>
              <a:rPr lang="es-ES" sz="1600" b="1" dirty="0" smtClean="0">
                <a:solidFill>
                  <a:schemeClr val="bg1"/>
                </a:solidFill>
                <a:latin typeface="Arial" pitchFamily="34" charset="0"/>
                <a:cs typeface="Arial" pitchFamily="34" charset="0"/>
              </a:rPr>
              <a:t>SISTEMAS</a:t>
            </a:r>
          </a:p>
          <a:p>
            <a:pPr algn="ctr">
              <a:spcBef>
                <a:spcPts val="300"/>
              </a:spcBef>
            </a:pPr>
            <a:r>
              <a:rPr lang="es-ES" sz="1600" b="1" dirty="0" smtClean="0">
                <a:solidFill>
                  <a:schemeClr val="bg1"/>
                </a:solidFill>
                <a:latin typeface="Arial" pitchFamily="34" charset="0"/>
                <a:cs typeface="Arial" pitchFamily="34" charset="0"/>
              </a:rPr>
              <a:t>COMIENZAN</a:t>
            </a:r>
          </a:p>
          <a:p>
            <a:pPr algn="ctr">
              <a:spcBef>
                <a:spcPts val="300"/>
              </a:spcBef>
            </a:pPr>
            <a:r>
              <a:rPr lang="es-ES" sz="1600" b="1" dirty="0" smtClean="0">
                <a:solidFill>
                  <a:schemeClr val="bg1"/>
                </a:solidFill>
                <a:latin typeface="Arial" pitchFamily="34" charset="0"/>
                <a:cs typeface="Arial" pitchFamily="34" charset="0"/>
              </a:rPr>
              <a:t>A OPERAR</a:t>
            </a:r>
          </a:p>
          <a:p>
            <a:pPr algn="ctr">
              <a:spcBef>
                <a:spcPts val="300"/>
              </a:spcBef>
            </a:pPr>
            <a:r>
              <a:rPr lang="es-ES" sz="1600" b="1" dirty="0" smtClean="0">
                <a:solidFill>
                  <a:schemeClr val="bg1"/>
                </a:solidFill>
                <a:latin typeface="Arial" pitchFamily="34" charset="0"/>
                <a:cs typeface="Arial" pitchFamily="34" charset="0"/>
              </a:rPr>
              <a:t>EN FORMA</a:t>
            </a:r>
          </a:p>
          <a:p>
            <a:pPr algn="ctr">
              <a:spcBef>
                <a:spcPts val="300"/>
              </a:spcBef>
            </a:pPr>
            <a:r>
              <a:rPr lang="es-ES" sz="1600" b="1" dirty="0" smtClean="0">
                <a:solidFill>
                  <a:schemeClr val="bg1"/>
                </a:solidFill>
                <a:latin typeface="Arial" pitchFamily="34" charset="0"/>
                <a:cs typeface="Arial" pitchFamily="34" charset="0"/>
              </a:rPr>
              <a:t>SIMILAR</a:t>
            </a:r>
          </a:p>
          <a:p>
            <a:pPr algn="ctr">
              <a:spcBef>
                <a:spcPts val="300"/>
              </a:spcBef>
            </a:pPr>
            <a:endParaRPr lang="es-ES" sz="1600" b="1" dirty="0" smtClean="0">
              <a:solidFill>
                <a:schemeClr val="bg1"/>
              </a:solidFill>
              <a:latin typeface="Arial" pitchFamily="34" charset="0"/>
              <a:cs typeface="Arial" pitchFamily="34" charset="0"/>
            </a:endParaRPr>
          </a:p>
        </p:txBody>
      </p:sp>
      <p:sp>
        <p:nvSpPr>
          <p:cNvPr id="2" name="Título 1"/>
          <p:cNvSpPr>
            <a:spLocks noGrp="1"/>
          </p:cNvSpPr>
          <p:nvPr>
            <p:ph type="title"/>
          </p:nvPr>
        </p:nvSpPr>
        <p:spPr>
          <a:xfrm>
            <a:off x="2771800" y="274638"/>
            <a:ext cx="5915000" cy="706090"/>
          </a:xfrm>
        </p:spPr>
        <p:txBody>
          <a:bodyPr/>
          <a:lstStyle/>
          <a:p>
            <a:pPr algn="ctr"/>
            <a:r>
              <a:rPr lang="es-CL" b="1" dirty="0">
                <a:solidFill>
                  <a:srgbClr val="004186"/>
                </a:solidFill>
                <a:latin typeface="Calibri" charset="0"/>
              </a:rPr>
              <a:t>Etapa 1: Normalización de ambos subsistemas y definición de un marco regulatorio común </a:t>
            </a:r>
            <a:r>
              <a:rPr lang="es-CL" b="1" dirty="0" smtClean="0">
                <a:solidFill>
                  <a:srgbClr val="004186"/>
                </a:solidFill>
                <a:latin typeface="Calibri" charset="0"/>
              </a:rPr>
              <a:t/>
            </a:r>
            <a:br>
              <a:rPr lang="es-CL" b="1" dirty="0" smtClean="0">
                <a:solidFill>
                  <a:srgbClr val="004186"/>
                </a:solidFill>
                <a:latin typeface="Calibri" charset="0"/>
              </a:rPr>
            </a:br>
            <a:r>
              <a:rPr lang="es-CL" b="1" dirty="0" smtClean="0">
                <a:solidFill>
                  <a:srgbClr val="004186"/>
                </a:solidFill>
                <a:latin typeface="Calibri" charset="0"/>
              </a:rPr>
              <a:t>( </a:t>
            </a:r>
            <a:r>
              <a:rPr lang="es-CL" b="1" dirty="0">
                <a:solidFill>
                  <a:srgbClr val="004186"/>
                </a:solidFill>
                <a:latin typeface="Calibri" charset="0"/>
              </a:rPr>
              <a:t>se estima dura 4 años</a:t>
            </a:r>
            <a:r>
              <a:rPr lang="es-CL" b="1" dirty="0" smtClean="0">
                <a:solidFill>
                  <a:srgbClr val="004186"/>
                </a:solidFill>
                <a:latin typeface="Calibri" charset="0"/>
              </a:rPr>
              <a:t>)</a:t>
            </a:r>
            <a:endParaRPr lang="es-ES" dirty="0"/>
          </a:p>
        </p:txBody>
      </p:sp>
      <p:sp>
        <p:nvSpPr>
          <p:cNvPr id="3" name="Marcador de número de diapositiva 2"/>
          <p:cNvSpPr>
            <a:spLocks noGrp="1"/>
          </p:cNvSpPr>
          <p:nvPr>
            <p:ph type="sldNum" sz="quarter" idx="12"/>
          </p:nvPr>
        </p:nvSpPr>
        <p:spPr/>
        <p:txBody>
          <a:bodyPr/>
          <a:lstStyle/>
          <a:p>
            <a:fld id="{E549B59E-4770-41B3-BE0A-4B4824FD64F4}" type="slidenum">
              <a:rPr lang="es-CL" altLang="es-CL" smtClean="0"/>
              <a:pPr/>
              <a:t>37</a:t>
            </a:fld>
            <a:endParaRPr lang="es-CL" altLang="es-CL"/>
          </a:p>
        </p:txBody>
      </p:sp>
      <p:sp>
        <p:nvSpPr>
          <p:cNvPr id="5" name="2 Rectángulo"/>
          <p:cNvSpPr/>
          <p:nvPr/>
        </p:nvSpPr>
        <p:spPr>
          <a:xfrm>
            <a:off x="251520" y="1699692"/>
            <a:ext cx="4176464" cy="2232248"/>
          </a:xfrm>
          <a:prstGeom prst="rect">
            <a:avLst/>
          </a:prstGeom>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L" sz="1400" dirty="0" smtClean="0">
                <a:solidFill>
                  <a:srgbClr val="FFFFFF"/>
                </a:solidFill>
                <a:latin typeface="Calibri" charset="0"/>
                <a:ea typeface="ＭＳ Ｐゴシック" charset="0"/>
              </a:rPr>
              <a:t>1. Asignar </a:t>
            </a:r>
            <a:r>
              <a:rPr lang="es-CL" sz="1400" dirty="0">
                <a:solidFill>
                  <a:srgbClr val="FFFFFF"/>
                </a:solidFill>
                <a:latin typeface="Calibri" charset="0"/>
                <a:ea typeface="ＭＳ Ｐゴシック" charset="0"/>
              </a:rPr>
              <a:t>aporte fiscal en base </a:t>
            </a:r>
            <a:r>
              <a:rPr lang="es-CL" sz="1400" dirty="0" smtClean="0">
                <a:solidFill>
                  <a:srgbClr val="FFFFFF"/>
                </a:solidFill>
                <a:latin typeface="Calibri" charset="0"/>
                <a:ea typeface="ＭＳ Ｐゴシック" charset="0"/>
              </a:rPr>
              <a:t>al  costo plan salud</a:t>
            </a:r>
            <a:endParaRPr lang="es-CL" sz="1400" dirty="0">
              <a:solidFill>
                <a:srgbClr val="FFFFFF"/>
              </a:solidFill>
              <a:latin typeface="Calibri" charset="0"/>
              <a:ea typeface="ＭＳ Ｐゴシック" charset="0"/>
            </a:endParaRPr>
          </a:p>
          <a:p>
            <a:pPr>
              <a:defRPr/>
            </a:pPr>
            <a:r>
              <a:rPr lang="es-CL" sz="1400" dirty="0">
                <a:solidFill>
                  <a:srgbClr val="FFFFFF"/>
                </a:solidFill>
                <a:latin typeface="Calibri" charset="0"/>
                <a:ea typeface="ＭＳ Ｐゴシック" charset="0"/>
              </a:rPr>
              <a:t>2.Reforma del </a:t>
            </a:r>
            <a:r>
              <a:rPr lang="es-CL" sz="1100" dirty="0">
                <a:solidFill>
                  <a:srgbClr val="FFFFFF"/>
                </a:solidFill>
                <a:latin typeface="Calibri" charset="0"/>
                <a:ea typeface="ＭＳ Ｐゴシック" charset="0"/>
              </a:rPr>
              <a:t>FONASA</a:t>
            </a:r>
            <a:r>
              <a:rPr lang="es-CL" sz="1400" dirty="0">
                <a:solidFill>
                  <a:srgbClr val="FFFFFF"/>
                </a:solidFill>
                <a:latin typeface="Calibri" charset="0"/>
                <a:ea typeface="ＭＳ Ｐゴシック" charset="0"/>
              </a:rPr>
              <a:t>:</a:t>
            </a:r>
          </a:p>
          <a:p>
            <a:pPr marL="285750" indent="-285750">
              <a:buFontTx/>
              <a:buChar char="-"/>
              <a:defRPr/>
            </a:pPr>
            <a:r>
              <a:rPr lang="es-CL" sz="1400" dirty="0">
                <a:solidFill>
                  <a:srgbClr val="FFFFFF"/>
                </a:solidFill>
                <a:latin typeface="Calibri" charset="0"/>
                <a:ea typeface="ＭＳ Ｐゴシック" charset="0"/>
              </a:rPr>
              <a:t>Precisar  Rol de seguro público.</a:t>
            </a:r>
          </a:p>
          <a:p>
            <a:pPr marL="285750" indent="-285750">
              <a:buFontTx/>
              <a:buChar char="-"/>
              <a:defRPr/>
            </a:pPr>
            <a:r>
              <a:rPr lang="es-CL" sz="1400" dirty="0">
                <a:solidFill>
                  <a:srgbClr val="FFFFFF"/>
                </a:solidFill>
                <a:latin typeface="Calibri" charset="0"/>
                <a:ea typeface="ＭＳ Ｐゴシック" charset="0"/>
              </a:rPr>
              <a:t>Otorgar  Institucionalidad </a:t>
            </a:r>
            <a:r>
              <a:rPr lang="es-CL" sz="1400" dirty="0" smtClean="0">
                <a:solidFill>
                  <a:srgbClr val="FFFFFF"/>
                </a:solidFill>
                <a:latin typeface="Calibri" charset="0"/>
                <a:ea typeface="ＭＳ Ｐゴシック" charset="0"/>
              </a:rPr>
              <a:t>sólida </a:t>
            </a:r>
            <a:r>
              <a:rPr lang="es-CL" sz="1400" dirty="0">
                <a:solidFill>
                  <a:srgbClr val="FFFFFF"/>
                </a:solidFill>
                <a:latin typeface="Calibri" charset="0"/>
                <a:ea typeface="ＭＳ Ｐゴシック" charset="0"/>
              </a:rPr>
              <a:t>con gobierno corporativo independiente</a:t>
            </a:r>
          </a:p>
          <a:p>
            <a:pPr>
              <a:defRPr/>
            </a:pPr>
            <a:r>
              <a:rPr lang="es-CL" sz="1400" dirty="0">
                <a:solidFill>
                  <a:srgbClr val="FFFFFF"/>
                </a:solidFill>
                <a:latin typeface="Calibri" charset="0"/>
                <a:ea typeface="ＭＳ Ｐゴシック" charset="0"/>
              </a:rPr>
              <a:t> -</a:t>
            </a:r>
            <a:r>
              <a:rPr lang="es-CL" sz="1400" dirty="0" smtClean="0">
                <a:solidFill>
                  <a:schemeClr val="bg1"/>
                </a:solidFill>
                <a:latin typeface="Calibri" charset="0"/>
                <a:ea typeface="ＭＳ Ｐゴシック" charset="0"/>
              </a:rPr>
              <a:t> </a:t>
            </a:r>
            <a:r>
              <a:rPr lang="es-CL" sz="1400" dirty="0">
                <a:solidFill>
                  <a:schemeClr val="bg1"/>
                </a:solidFill>
                <a:latin typeface="Calibri" charset="0"/>
                <a:ea typeface="ＭＳ Ｐゴシック" charset="0"/>
              </a:rPr>
              <a:t>Perfeccionar los mecanismos de compra a público y privados por DRG o compra  soluciones ( percápita)  en modalidad Institucional y en Libre </a:t>
            </a:r>
            <a:r>
              <a:rPr lang="es-CL" sz="1400" dirty="0" smtClean="0">
                <a:solidFill>
                  <a:schemeClr val="bg1"/>
                </a:solidFill>
                <a:latin typeface="Calibri" charset="0"/>
                <a:ea typeface="ＭＳ Ｐゴシック" charset="0"/>
              </a:rPr>
              <a:t>elección.</a:t>
            </a:r>
          </a:p>
          <a:p>
            <a:pPr>
              <a:defRPr/>
            </a:pPr>
            <a:r>
              <a:rPr lang="es-CL" sz="1400" dirty="0">
                <a:solidFill>
                  <a:schemeClr val="bg1"/>
                </a:solidFill>
                <a:latin typeface="Calibri" charset="0"/>
                <a:ea typeface="ＭＳ Ｐゴシック" charset="0"/>
              </a:rPr>
              <a:t>-</a:t>
            </a:r>
            <a:r>
              <a:rPr lang="es-CL" sz="1400" dirty="0" smtClean="0">
                <a:solidFill>
                  <a:schemeClr val="bg1"/>
                </a:solidFill>
                <a:latin typeface="Calibri" charset="0"/>
                <a:ea typeface="ＭＳ Ｐゴシック" charset="0"/>
              </a:rPr>
              <a:t> Flexibilidad en planes de FONASA para mejorar competitividad( beneficios complementarios)</a:t>
            </a:r>
            <a:endParaRPr lang="es-CL" sz="1400" dirty="0">
              <a:solidFill>
                <a:schemeClr val="bg1"/>
              </a:solidFill>
              <a:latin typeface="Calibri" charset="0"/>
              <a:ea typeface="ＭＳ Ｐゴシック" charset="0"/>
            </a:endParaRPr>
          </a:p>
        </p:txBody>
      </p:sp>
      <p:sp>
        <p:nvSpPr>
          <p:cNvPr id="7" name="CuadroTexto 6"/>
          <p:cNvSpPr txBox="1"/>
          <p:nvPr/>
        </p:nvSpPr>
        <p:spPr>
          <a:xfrm>
            <a:off x="1043608" y="1195636"/>
            <a:ext cx="2952328" cy="360040"/>
          </a:xfrm>
          <a:prstGeom prst="rect">
            <a:avLst/>
          </a:prstGeom>
          <a:noFill/>
        </p:spPr>
        <p:txBody>
          <a:bodyPr wrap="none" lIns="0" tIns="0" rIns="0" bIns="0" rtlCol="0">
            <a:noAutofit/>
          </a:bodyPr>
          <a:lstStyle/>
          <a:p>
            <a:pPr algn="ctr">
              <a:spcBef>
                <a:spcPts val="300"/>
              </a:spcBef>
            </a:pPr>
            <a:r>
              <a:rPr lang="es-ES" sz="1600" b="1" dirty="0" smtClean="0">
                <a:latin typeface="Arial" pitchFamily="34" charset="0"/>
                <a:cs typeface="Arial" pitchFamily="34" charset="0"/>
              </a:rPr>
              <a:t>Reformas al Sector Público</a:t>
            </a:r>
          </a:p>
        </p:txBody>
      </p:sp>
      <p:sp>
        <p:nvSpPr>
          <p:cNvPr id="8" name="CuadroTexto 7"/>
          <p:cNvSpPr txBox="1"/>
          <p:nvPr/>
        </p:nvSpPr>
        <p:spPr>
          <a:xfrm>
            <a:off x="683568" y="4077072"/>
            <a:ext cx="2952328" cy="360040"/>
          </a:xfrm>
          <a:prstGeom prst="rect">
            <a:avLst/>
          </a:prstGeom>
          <a:noFill/>
        </p:spPr>
        <p:txBody>
          <a:bodyPr wrap="none" lIns="0" tIns="0" rIns="0" bIns="0" rtlCol="0">
            <a:noAutofit/>
          </a:bodyPr>
          <a:lstStyle/>
          <a:p>
            <a:pPr algn="ctr">
              <a:spcBef>
                <a:spcPts val="300"/>
              </a:spcBef>
            </a:pPr>
            <a:r>
              <a:rPr lang="es-ES" sz="1600" b="1" dirty="0" smtClean="0">
                <a:latin typeface="Arial" pitchFamily="34" charset="0"/>
                <a:cs typeface="Arial" pitchFamily="34" charset="0"/>
              </a:rPr>
              <a:t>Reformas al Sector Privado</a:t>
            </a:r>
          </a:p>
        </p:txBody>
      </p:sp>
      <p:sp>
        <p:nvSpPr>
          <p:cNvPr id="10" name="CuadroTexto 9"/>
          <p:cNvSpPr txBox="1"/>
          <p:nvPr/>
        </p:nvSpPr>
        <p:spPr>
          <a:xfrm>
            <a:off x="5004048" y="1196752"/>
            <a:ext cx="1512168" cy="504056"/>
          </a:xfrm>
          <a:prstGeom prst="rect">
            <a:avLst/>
          </a:prstGeom>
          <a:noFill/>
        </p:spPr>
        <p:txBody>
          <a:bodyPr wrap="none" lIns="0" tIns="0" rIns="0" bIns="0" rtlCol="0" anchor="ctr" anchorCtr="0">
            <a:noAutofit/>
          </a:bodyPr>
          <a:lstStyle/>
          <a:p>
            <a:pPr algn="ctr">
              <a:spcBef>
                <a:spcPts val="300"/>
              </a:spcBef>
            </a:pPr>
            <a:r>
              <a:rPr lang="es-ES" sz="1600" b="1" dirty="0" smtClean="0">
                <a:latin typeface="Arial" pitchFamily="34" charset="0"/>
                <a:cs typeface="Arial" pitchFamily="34" charset="0"/>
              </a:rPr>
              <a:t>Reformas a Ambos Sistemas</a:t>
            </a:r>
          </a:p>
        </p:txBody>
      </p:sp>
      <p:sp>
        <p:nvSpPr>
          <p:cNvPr id="6" name="3 Rectángulo"/>
          <p:cNvSpPr/>
          <p:nvPr/>
        </p:nvSpPr>
        <p:spPr>
          <a:xfrm>
            <a:off x="323528" y="4437112"/>
            <a:ext cx="4104431" cy="2160240"/>
          </a:xfrm>
          <a:prstGeom prst="rect">
            <a:avLst/>
          </a:prstGeom>
          <a:solidFill>
            <a:schemeClr val="accent1">
              <a:lumMod val="75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L" sz="1400" dirty="0">
                <a:solidFill>
                  <a:srgbClr val="FFFFFF"/>
                </a:solidFill>
                <a:latin typeface="Calibri" charset="0"/>
                <a:ea typeface="ＭＳ Ｐゴシック" charset="0"/>
              </a:rPr>
              <a:t>1.Se </a:t>
            </a:r>
            <a:r>
              <a:rPr lang="es-CL" sz="1400" dirty="0" smtClean="0">
                <a:solidFill>
                  <a:srgbClr val="FFFFFF"/>
                </a:solidFill>
                <a:latin typeface="Calibri" charset="0"/>
                <a:ea typeface="ＭＳ Ｐゴシック" charset="0"/>
              </a:rPr>
              <a:t>Transforman </a:t>
            </a:r>
            <a:r>
              <a:rPr lang="es-CL" sz="1400" dirty="0">
                <a:solidFill>
                  <a:srgbClr val="FFFFFF"/>
                </a:solidFill>
                <a:latin typeface="Calibri" charset="0"/>
                <a:ea typeface="ＭＳ Ｐゴシック" charset="0"/>
              </a:rPr>
              <a:t>las ISAPRES  en </a:t>
            </a:r>
            <a:r>
              <a:rPr lang="es-CL" sz="1200" dirty="0">
                <a:solidFill>
                  <a:srgbClr val="FFFFFF"/>
                </a:solidFill>
                <a:latin typeface="Calibri" charset="0"/>
                <a:ea typeface="ＭＳ Ｐゴシック" charset="0"/>
              </a:rPr>
              <a:t>Instituciones privadas de la seguridad social en salud (sin selección al ingreso , libre movilidad ,sin carencias y preexistencias , plan garantizado Universal y sistema precios regulados  sin tabla de precios por riesgo)</a:t>
            </a:r>
          </a:p>
          <a:p>
            <a:pPr>
              <a:defRPr/>
            </a:pPr>
            <a:r>
              <a:rPr lang="es-CL" sz="1200" dirty="0">
                <a:solidFill>
                  <a:srgbClr val="FFFFFF"/>
                </a:solidFill>
                <a:latin typeface="Calibri" charset="0"/>
                <a:ea typeface="ＭＳ Ｐゴシック" charset="0"/>
              </a:rPr>
              <a:t>2. Se regula el traspaso población entre subsistemas (público y privado)</a:t>
            </a:r>
          </a:p>
          <a:p>
            <a:pPr>
              <a:defRPr/>
            </a:pPr>
            <a:r>
              <a:rPr lang="es-CL" sz="1200" dirty="0">
                <a:solidFill>
                  <a:srgbClr val="FFFFFF"/>
                </a:solidFill>
                <a:latin typeface="Calibri" charset="0"/>
                <a:ea typeface="ＭＳ Ｐゴシック" charset="0"/>
              </a:rPr>
              <a:t>3.Obligatoriedad de otorgar como mínimo el plan Universal de salud </a:t>
            </a:r>
          </a:p>
          <a:p>
            <a:pPr>
              <a:defRPr/>
            </a:pPr>
            <a:r>
              <a:rPr lang="es-CL" sz="1200" dirty="0">
                <a:solidFill>
                  <a:srgbClr val="FFFFFF"/>
                </a:solidFill>
                <a:latin typeface="Calibri" charset="0"/>
                <a:ea typeface="ＭＳ Ｐゴシック" charset="0"/>
              </a:rPr>
              <a:t>4.-Se generan incentivos para que compren  soluciones , GRD y percápitas</a:t>
            </a:r>
            <a:r>
              <a:rPr lang="es-CL" sz="1200" dirty="0" smtClean="0">
                <a:solidFill>
                  <a:srgbClr val="FFFFFF"/>
                </a:solidFill>
                <a:latin typeface="Calibri" charset="0"/>
                <a:ea typeface="ＭＳ Ｐゴシック" charset="0"/>
              </a:rPr>
              <a:t>.</a:t>
            </a:r>
            <a:endParaRPr lang="es-CL" sz="1200" dirty="0">
              <a:solidFill>
                <a:srgbClr val="FFFFFF"/>
              </a:solidFill>
              <a:latin typeface="Calibri" charset="0"/>
              <a:ea typeface="ＭＳ Ｐゴシック" charset="0"/>
            </a:endParaRPr>
          </a:p>
        </p:txBody>
      </p:sp>
    </p:spTree>
    <p:extLst>
      <p:ext uri="{BB962C8B-B14F-4D97-AF65-F5344CB8AC3E}">
        <p14:creationId xmlns:p14="http://schemas.microsoft.com/office/powerpoint/2010/main" val="356338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bwMode="gray">
          <a:xfrm>
            <a:off x="0" y="5733256"/>
            <a:ext cx="9144000" cy="112474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s-ES" sz="1600" dirty="0" err="1" smtClean="0">
              <a:solidFill>
                <a:schemeClr val="tx1"/>
              </a:solidFill>
              <a:latin typeface="Arial" pitchFamily="34" charset="0"/>
              <a:cs typeface="Arial" pitchFamily="34" charset="0"/>
            </a:endParaRPr>
          </a:p>
        </p:txBody>
      </p:sp>
      <p:sp>
        <p:nvSpPr>
          <p:cNvPr id="36865" name="1 Título"/>
          <p:cNvSpPr>
            <a:spLocks noGrp="1"/>
          </p:cNvSpPr>
          <p:nvPr>
            <p:ph type="title"/>
          </p:nvPr>
        </p:nvSpPr>
        <p:spPr bwMode="auto">
          <a:xfrm>
            <a:off x="2339752" y="116632"/>
            <a:ext cx="6696744" cy="9361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eaLnBrk="1" hangingPunct="1"/>
            <a:r>
              <a:rPr lang="es-CL" dirty="0">
                <a:solidFill>
                  <a:srgbClr val="004186"/>
                </a:solidFill>
                <a:latin typeface="Calibri" charset="0"/>
              </a:rPr>
              <a:t>Etapa 2 :Creación de un fondo compensatorio Universal y reforma del modelo de gestión del sistema público (aproximadamente </a:t>
            </a:r>
            <a:r>
              <a:rPr lang="es-CL" sz="2000" dirty="0">
                <a:solidFill>
                  <a:srgbClr val="004186"/>
                </a:solidFill>
                <a:latin typeface="Calibri" charset="0"/>
              </a:rPr>
              <a:t>4 años)</a:t>
            </a:r>
            <a:br>
              <a:rPr lang="es-CL" sz="2000" dirty="0">
                <a:solidFill>
                  <a:srgbClr val="004186"/>
                </a:solidFill>
                <a:latin typeface="Calibri" charset="0"/>
              </a:rPr>
            </a:br>
            <a:endParaRPr lang="es-CL" sz="2000" dirty="0">
              <a:solidFill>
                <a:srgbClr val="004186"/>
              </a:solidFill>
              <a:latin typeface="Calibri" charset="0"/>
            </a:endParaRPr>
          </a:p>
        </p:txBody>
      </p:sp>
      <p:sp>
        <p:nvSpPr>
          <p:cNvPr id="3" name="2 Rectángulo"/>
          <p:cNvSpPr/>
          <p:nvPr/>
        </p:nvSpPr>
        <p:spPr>
          <a:xfrm>
            <a:off x="2627313" y="1268413"/>
            <a:ext cx="3600450" cy="936625"/>
          </a:xfrm>
          <a:prstGeom prst="rect">
            <a:avLst/>
          </a:prstGeom>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a:solidFill>
                  <a:srgbClr val="FFFFFF"/>
                </a:solidFill>
                <a:latin typeface="Calibri" charset="0"/>
                <a:ea typeface="ＭＳ Ｐゴシック" charset="0"/>
              </a:rPr>
              <a:t>Un Fondo Único de Compensación por Riesgo financiado con aporte de las personas y del Estado</a:t>
            </a:r>
          </a:p>
        </p:txBody>
      </p:sp>
      <p:sp>
        <p:nvSpPr>
          <p:cNvPr id="4" name="3 Rectángulo"/>
          <p:cNvSpPr/>
          <p:nvPr/>
        </p:nvSpPr>
        <p:spPr>
          <a:xfrm>
            <a:off x="467544" y="3141699"/>
            <a:ext cx="3024336" cy="3527661"/>
          </a:xfrm>
          <a:prstGeom prst="rect">
            <a:avLst/>
          </a:prstGeom>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L" sz="1600" dirty="0">
                <a:solidFill>
                  <a:srgbClr val="FFFFFF"/>
                </a:solidFill>
                <a:latin typeface="Calibri" charset="0"/>
                <a:ea typeface="ＭＳ Ｐゴシック" charset="0"/>
              </a:rPr>
              <a:t>1.Se integran los niveles de atención de 1°-2°-3° nivel, Opción 1: desmunicipalizar el primer nivel </a:t>
            </a:r>
          </a:p>
          <a:p>
            <a:pPr>
              <a:defRPr/>
            </a:pPr>
            <a:r>
              <a:rPr lang="es-CL" sz="1600" dirty="0">
                <a:solidFill>
                  <a:srgbClr val="FFFFFF"/>
                </a:solidFill>
                <a:latin typeface="Calibri" charset="0"/>
                <a:ea typeface="ＭＳ Ｐゴシック" charset="0"/>
              </a:rPr>
              <a:t>Opción 2 Aquellos Municipios grandes y eficientes firman  contratos con la red.</a:t>
            </a:r>
          </a:p>
          <a:p>
            <a:pPr>
              <a:defRPr/>
            </a:pPr>
            <a:r>
              <a:rPr lang="es-CL" sz="1600" dirty="0">
                <a:solidFill>
                  <a:srgbClr val="FFFFFF"/>
                </a:solidFill>
                <a:latin typeface="Calibri" charset="0"/>
                <a:ea typeface="ＭＳ Ｐゴシック" charset="0"/>
              </a:rPr>
              <a:t>2. Conformar «redes de prestadores» de verdad con prestadores públicos y privados:gestionan modelo atención y  de incentivos </a:t>
            </a:r>
          </a:p>
          <a:p>
            <a:pPr>
              <a:defRPr/>
            </a:pPr>
            <a:r>
              <a:rPr lang="es-CL" sz="1600" dirty="0">
                <a:solidFill>
                  <a:srgbClr val="FFFFFF"/>
                </a:solidFill>
                <a:latin typeface="Calibri" charset="0"/>
                <a:ea typeface="ＭＳ Ｐゴシック" charset="0"/>
              </a:rPr>
              <a:t>3. Reforma a los hospitales </a:t>
            </a:r>
            <a:r>
              <a:rPr lang="es-CL" sz="1600" dirty="0">
                <a:solidFill>
                  <a:schemeClr val="bg1"/>
                </a:solidFill>
                <a:latin typeface="Calibri" charset="0"/>
                <a:ea typeface="ＭＳ Ｐゴシック" charset="0"/>
              </a:rPr>
              <a:t>públicos </a:t>
            </a:r>
            <a:r>
              <a:rPr lang="es-CL" sz="1600" dirty="0" smtClean="0">
                <a:solidFill>
                  <a:schemeClr val="bg1"/>
                </a:solidFill>
                <a:latin typeface="Calibri" charset="0"/>
                <a:ea typeface="ＭＳ Ｐゴシック" charset="0"/>
              </a:rPr>
              <a:t>: Gob </a:t>
            </a:r>
            <a:r>
              <a:rPr lang="es-CL" sz="1600" dirty="0">
                <a:solidFill>
                  <a:schemeClr val="bg1"/>
                </a:solidFill>
                <a:latin typeface="Calibri" charset="0"/>
                <a:ea typeface="ＭＳ Ｐゴシック" charset="0"/>
              </a:rPr>
              <a:t>Corporativo-descentralización real </a:t>
            </a:r>
          </a:p>
        </p:txBody>
      </p:sp>
      <p:sp>
        <p:nvSpPr>
          <p:cNvPr id="5" name="4 Rectángulo"/>
          <p:cNvSpPr/>
          <p:nvPr/>
        </p:nvSpPr>
        <p:spPr>
          <a:xfrm>
            <a:off x="6012160" y="3140968"/>
            <a:ext cx="2808287" cy="3600400"/>
          </a:xfrm>
          <a:prstGeom prst="rect">
            <a:avLst/>
          </a:prstGeom>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Tx/>
              <a:buAutoNum type="arabicPeriod"/>
              <a:defRPr/>
            </a:pPr>
            <a:r>
              <a:rPr lang="es-CL" sz="1600" dirty="0">
                <a:solidFill>
                  <a:srgbClr val="FFFFFF"/>
                </a:solidFill>
                <a:latin typeface="Calibri" charset="0"/>
                <a:ea typeface="ＭＳ Ｐゴシック" charset="0"/>
              </a:rPr>
              <a:t>Los prestadores privados se adecúan a producir y vender soluciones preferentemente , a l</a:t>
            </a:r>
            <a:r>
              <a:rPr lang="es-CL" sz="1600" dirty="0" smtClean="0">
                <a:solidFill>
                  <a:srgbClr val="FFFFFF"/>
                </a:solidFill>
                <a:latin typeface="Calibri" charset="0"/>
                <a:ea typeface="ＭＳ Ｐゴシック" charset="0"/>
              </a:rPr>
              <a:t>as </a:t>
            </a:r>
            <a:r>
              <a:rPr lang="es-CL" sz="1600" dirty="0">
                <a:solidFill>
                  <a:srgbClr val="FFFFFF"/>
                </a:solidFill>
                <a:latin typeface="Calibri" charset="0"/>
                <a:ea typeface="ＭＳ Ｐゴシック" charset="0"/>
              </a:rPr>
              <a:t>Instituciones de la seguridad social privadas y públicas.</a:t>
            </a:r>
          </a:p>
          <a:p>
            <a:pPr marL="342900" indent="-342900">
              <a:buFontTx/>
              <a:buAutoNum type="arabicPeriod"/>
              <a:defRPr/>
            </a:pPr>
            <a:r>
              <a:rPr lang="es-CL" sz="1600" dirty="0">
                <a:solidFill>
                  <a:srgbClr val="FFFFFF"/>
                </a:solidFill>
                <a:latin typeface="Calibri" charset="0"/>
                <a:ea typeface="ＭＳ Ｐゴシック" charset="0"/>
              </a:rPr>
              <a:t>Se desarrolla un mercado de seguros complementarios regulado </a:t>
            </a:r>
          </a:p>
        </p:txBody>
      </p:sp>
      <p:cxnSp>
        <p:nvCxnSpPr>
          <p:cNvPr id="7" name="6 Conector recto de flecha"/>
          <p:cNvCxnSpPr/>
          <p:nvPr/>
        </p:nvCxnSpPr>
        <p:spPr>
          <a:xfrm flipH="1">
            <a:off x="1907706" y="2204864"/>
            <a:ext cx="1728190" cy="864096"/>
          </a:xfrm>
          <a:prstGeom prst="straightConnector1">
            <a:avLst/>
          </a:prstGeom>
          <a:ln w="38100" cmpd="sng">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5364088" y="2204864"/>
            <a:ext cx="1944216" cy="864096"/>
          </a:xfrm>
          <a:prstGeom prst="straightConnector1">
            <a:avLst/>
          </a:prstGeom>
          <a:ln w="38100" cmpd="sng">
            <a:tailEnd type="arrow"/>
          </a:ln>
        </p:spPr>
        <p:style>
          <a:lnRef idx="1">
            <a:schemeClr val="accent1"/>
          </a:lnRef>
          <a:fillRef idx="0">
            <a:schemeClr val="accent1"/>
          </a:fillRef>
          <a:effectRef idx="0">
            <a:schemeClr val="accent1"/>
          </a:effectRef>
          <a:fontRef idx="minor">
            <a:schemeClr val="tx1"/>
          </a:fontRef>
        </p:style>
      </p:cxnSp>
      <p:sp>
        <p:nvSpPr>
          <p:cNvPr id="19464" name="9 CuadroTexto"/>
          <p:cNvSpPr txBox="1">
            <a:spLocks noChangeArrowheads="1"/>
          </p:cNvSpPr>
          <p:nvPr/>
        </p:nvSpPr>
        <p:spPr bwMode="auto">
          <a:xfrm>
            <a:off x="3611763" y="2617788"/>
            <a:ext cx="2112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s-CL" sz="1800" b="1" dirty="0">
                <a:solidFill>
                  <a:srgbClr val="004186"/>
                </a:solidFill>
                <a:latin typeface="Calibri" charset="0"/>
                <a:cs typeface="Arial" charset="0"/>
              </a:rPr>
              <a:t>Asigna primas </a:t>
            </a:r>
          </a:p>
          <a:p>
            <a:pPr algn="ctr" eaLnBrk="1" hangingPunct="1"/>
            <a:r>
              <a:rPr lang="es-CL" sz="1800" b="1" dirty="0">
                <a:solidFill>
                  <a:srgbClr val="004186"/>
                </a:solidFill>
                <a:latin typeface="Calibri" charset="0"/>
                <a:cs typeface="Arial" charset="0"/>
              </a:rPr>
              <a:t>ajustadas por riesgo</a:t>
            </a:r>
          </a:p>
        </p:txBody>
      </p:sp>
      <p:sp>
        <p:nvSpPr>
          <p:cNvPr id="19465" name="10 CuadroTexto"/>
          <p:cNvSpPr txBox="1">
            <a:spLocks noChangeArrowheads="1"/>
          </p:cNvSpPr>
          <p:nvPr/>
        </p:nvSpPr>
        <p:spPr bwMode="auto">
          <a:xfrm>
            <a:off x="467544" y="2060848"/>
            <a:ext cx="203718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s-CL" sz="1800" b="1" dirty="0">
                <a:solidFill>
                  <a:srgbClr val="004186"/>
                </a:solidFill>
                <a:latin typeface="Calibri" charset="0"/>
                <a:cs typeface="Arial" charset="0"/>
              </a:rPr>
              <a:t>Reformas</a:t>
            </a:r>
          </a:p>
          <a:p>
            <a:pPr algn="ctr" eaLnBrk="1" hangingPunct="1"/>
            <a:r>
              <a:rPr lang="es-CL" sz="1800" b="1" dirty="0">
                <a:solidFill>
                  <a:srgbClr val="004186"/>
                </a:solidFill>
                <a:latin typeface="Calibri" charset="0"/>
                <a:cs typeface="Arial" charset="0"/>
              </a:rPr>
              <a:t>Subsistema Público</a:t>
            </a:r>
          </a:p>
          <a:p>
            <a:pPr eaLnBrk="1" hangingPunct="1"/>
            <a:endParaRPr lang="es-CL" sz="1600" dirty="0">
              <a:latin typeface="Calibri" charset="0"/>
              <a:cs typeface="Arial" charset="0"/>
            </a:endParaRPr>
          </a:p>
        </p:txBody>
      </p:sp>
      <p:sp>
        <p:nvSpPr>
          <p:cNvPr id="19466" name="11 CuadroTexto"/>
          <p:cNvSpPr txBox="1">
            <a:spLocks noChangeArrowheads="1"/>
          </p:cNvSpPr>
          <p:nvPr/>
        </p:nvSpPr>
        <p:spPr bwMode="auto">
          <a:xfrm>
            <a:off x="6339675" y="2060848"/>
            <a:ext cx="206626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s-CL" sz="1800" b="1" dirty="0">
                <a:solidFill>
                  <a:srgbClr val="004186"/>
                </a:solidFill>
                <a:latin typeface="Calibri" charset="0"/>
                <a:cs typeface="Arial" charset="0"/>
              </a:rPr>
              <a:t>Reformas </a:t>
            </a:r>
          </a:p>
          <a:p>
            <a:pPr algn="ctr" eaLnBrk="1" hangingPunct="1"/>
            <a:r>
              <a:rPr lang="es-CL" sz="1800" b="1" dirty="0">
                <a:solidFill>
                  <a:srgbClr val="004186"/>
                </a:solidFill>
                <a:latin typeface="Calibri" charset="0"/>
                <a:cs typeface="Arial" charset="0"/>
              </a:rPr>
              <a:t>Subsistema privado</a:t>
            </a:r>
          </a:p>
          <a:p>
            <a:pPr eaLnBrk="1" hangingPunct="1"/>
            <a:endParaRPr lang="es-CL" sz="2000" dirty="0">
              <a:latin typeface="Calibri" charset="0"/>
              <a:cs typeface="Arial" charset="0"/>
            </a:endParaRPr>
          </a:p>
        </p:txBody>
      </p:sp>
      <p:sp>
        <p:nvSpPr>
          <p:cNvPr id="17" name="16 Flecha abajo"/>
          <p:cNvSpPr/>
          <p:nvPr/>
        </p:nvSpPr>
        <p:spPr>
          <a:xfrm>
            <a:off x="3995936" y="3411538"/>
            <a:ext cx="1444625" cy="1241425"/>
          </a:xfrm>
          <a:prstGeom prst="downArrow">
            <a:avLst/>
          </a:prstGeom>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36875" name="CuadroTexto 7"/>
          <p:cNvSpPr txBox="1">
            <a:spLocks noChangeArrowheads="1"/>
          </p:cNvSpPr>
          <p:nvPr/>
        </p:nvSpPr>
        <p:spPr bwMode="auto">
          <a:xfrm>
            <a:off x="3851275" y="4941888"/>
            <a:ext cx="17899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s-ES" sz="2000" b="1" dirty="0">
                <a:solidFill>
                  <a:schemeClr val="accent6">
                    <a:lumMod val="75000"/>
                  </a:schemeClr>
                </a:solidFill>
              </a:rPr>
              <a:t>UN SISTEMA </a:t>
            </a:r>
          </a:p>
          <a:p>
            <a:pPr algn="ctr" eaLnBrk="1" hangingPunct="1"/>
            <a:r>
              <a:rPr lang="es-ES" sz="2000" b="1" dirty="0">
                <a:solidFill>
                  <a:schemeClr val="accent6">
                    <a:lumMod val="75000"/>
                  </a:schemeClr>
                </a:solidFill>
              </a:rPr>
              <a:t>UNA LÓGICA</a:t>
            </a:r>
          </a:p>
        </p:txBody>
      </p:sp>
    </p:spTree>
    <p:extLst>
      <p:ext uri="{BB962C8B-B14F-4D97-AF65-F5344CB8AC3E}">
        <p14:creationId xmlns:p14="http://schemas.microsoft.com/office/powerpoint/2010/main" val="1027864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9465"/>
                                        </p:tgtEl>
                                        <p:attrNameLst>
                                          <p:attrName>style.visibility</p:attrName>
                                        </p:attrNameLst>
                                      </p:cBhvr>
                                      <p:to>
                                        <p:strVal val="visible"/>
                                      </p:to>
                                    </p:set>
                                    <p:animEffect transition="in" filter="box(in)">
                                      <p:cBhvr>
                                        <p:cTn id="10" dur="500"/>
                                        <p:tgtEl>
                                          <p:spTgt spid="1946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9466"/>
                                        </p:tgtEl>
                                        <p:attrNameLst>
                                          <p:attrName>style.visibility</p:attrName>
                                        </p:attrNameLst>
                                      </p:cBhvr>
                                      <p:to>
                                        <p:strVal val="visible"/>
                                      </p:to>
                                    </p:set>
                                    <p:animEffect transition="in" filter="box(in)">
                                      <p:cBhvr>
                                        <p:cTn id="13" dur="500"/>
                                        <p:tgtEl>
                                          <p:spTgt spid="1946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9464"/>
                                        </p:tgtEl>
                                        <p:attrNameLst>
                                          <p:attrName>style.visibility</p:attrName>
                                        </p:attrNameLst>
                                      </p:cBhvr>
                                      <p:to>
                                        <p:strVal val="visible"/>
                                      </p:to>
                                    </p:set>
                                    <p:animEffect transition="in" filter="box(in)">
                                      <p:cBhvr>
                                        <p:cTn id="18" dur="500"/>
                                        <p:tgtEl>
                                          <p:spTgt spid="1946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ox(in)">
                                      <p:cBhvr>
                                        <p:cTn id="28" dur="500"/>
                                        <p:tgtEl>
                                          <p:spTgt spid="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ox(in)">
                                      <p:cBhvr>
                                        <p:cTn id="33" dur="5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ox(in)">
                                      <p:cBhvr>
                                        <p:cTn id="38" dur="500"/>
                                        <p:tgtEl>
                                          <p:spTgt spid="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ox(in)">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9464" grpId="0"/>
      <p:bldP spid="19465" grpId="0"/>
      <p:bldP spid="19466" grpId="0"/>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p:cNvSpPr/>
          <p:nvPr/>
        </p:nvSpPr>
        <p:spPr bwMode="gray">
          <a:xfrm>
            <a:off x="0" y="5733256"/>
            <a:ext cx="9144000" cy="112474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s-ES" sz="1600" dirty="0" err="1" smtClean="0">
              <a:solidFill>
                <a:schemeClr val="tx1"/>
              </a:solidFill>
              <a:latin typeface="Arial" pitchFamily="34" charset="0"/>
              <a:cs typeface="Arial" pitchFamily="34" charset="0"/>
            </a:endParaRPr>
          </a:p>
        </p:txBody>
      </p:sp>
      <p:sp>
        <p:nvSpPr>
          <p:cNvPr id="37889" name="1 Título"/>
          <p:cNvSpPr>
            <a:spLocks noGrp="1"/>
          </p:cNvSpPr>
          <p:nvPr>
            <p:ph type="title"/>
          </p:nvPr>
        </p:nvSpPr>
        <p:spPr bwMode="auto">
          <a:xfrm>
            <a:off x="2411760" y="274638"/>
            <a:ext cx="6275040"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gn="ctr" eaLnBrk="1" hangingPunct="1"/>
            <a:r>
              <a:rPr lang="es-CL" sz="1800" b="1" dirty="0">
                <a:solidFill>
                  <a:srgbClr val="004186"/>
                </a:solidFill>
                <a:latin typeface="Calibri" charset="0"/>
              </a:rPr>
              <a:t>Etapa 3: Implantación del modelo en su totalidad generando interacción público-privada en un marco conceptual diferente al actual.</a:t>
            </a:r>
            <a:br>
              <a:rPr lang="es-CL" sz="1800" b="1" dirty="0">
                <a:solidFill>
                  <a:srgbClr val="004186"/>
                </a:solidFill>
                <a:latin typeface="Calibri" charset="0"/>
              </a:rPr>
            </a:br>
            <a:endParaRPr lang="es-CL" sz="1800" b="1" dirty="0">
              <a:solidFill>
                <a:srgbClr val="004186"/>
              </a:solidFill>
              <a:latin typeface="Calibri" charset="0"/>
            </a:endParaRPr>
          </a:p>
        </p:txBody>
      </p:sp>
      <p:sp>
        <p:nvSpPr>
          <p:cNvPr id="5" name="4 Elipse"/>
          <p:cNvSpPr/>
          <p:nvPr/>
        </p:nvSpPr>
        <p:spPr>
          <a:xfrm>
            <a:off x="2771800" y="1803400"/>
            <a:ext cx="2017712" cy="2489200"/>
          </a:xfrm>
          <a:prstGeom prst="ellipse">
            <a:avLst/>
          </a:prstGeom>
          <a:solidFill>
            <a:schemeClr val="accent1">
              <a:alpha val="52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dirty="0"/>
              <a:t>PUBLICO</a:t>
            </a:r>
          </a:p>
        </p:txBody>
      </p:sp>
      <p:sp>
        <p:nvSpPr>
          <p:cNvPr id="6" name="5 Elipse"/>
          <p:cNvSpPr/>
          <p:nvPr/>
        </p:nvSpPr>
        <p:spPr>
          <a:xfrm>
            <a:off x="4332312" y="1803400"/>
            <a:ext cx="2039938" cy="2489200"/>
          </a:xfrm>
          <a:prstGeom prst="ellipse">
            <a:avLst/>
          </a:prstGeom>
          <a:solidFill>
            <a:schemeClr val="accent1">
              <a:alpha val="59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dirty="0"/>
              <a:t>PRIVADO </a:t>
            </a:r>
          </a:p>
        </p:txBody>
      </p:sp>
      <p:sp>
        <p:nvSpPr>
          <p:cNvPr id="20485" name="6 CuadroTexto"/>
          <p:cNvSpPr txBox="1">
            <a:spLocks noChangeArrowheads="1"/>
          </p:cNvSpPr>
          <p:nvPr/>
        </p:nvSpPr>
        <p:spPr bwMode="auto">
          <a:xfrm>
            <a:off x="3059832" y="1340768"/>
            <a:ext cx="31898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CL" sz="1800" b="1" dirty="0">
                <a:solidFill>
                  <a:srgbClr val="004186"/>
                </a:solidFill>
                <a:latin typeface="Calibri" charset="0"/>
                <a:cs typeface="Arial" charset="0"/>
              </a:rPr>
              <a:t>Integración ambos subsistemas</a:t>
            </a:r>
          </a:p>
        </p:txBody>
      </p:sp>
      <p:sp>
        <p:nvSpPr>
          <p:cNvPr id="8" name="7 Rectángulo"/>
          <p:cNvSpPr/>
          <p:nvPr/>
        </p:nvSpPr>
        <p:spPr>
          <a:xfrm>
            <a:off x="684213" y="4941888"/>
            <a:ext cx="2663825" cy="1150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600" dirty="0">
                <a:solidFill>
                  <a:srgbClr val="FFFFFF"/>
                </a:solidFill>
                <a:latin typeface="Calibri" charset="0"/>
                <a:ea typeface="ＭＳ Ｐゴシック" charset="0"/>
              </a:rPr>
              <a:t>Opción 1 </a:t>
            </a:r>
          </a:p>
          <a:p>
            <a:pPr algn="ctr">
              <a:defRPr/>
            </a:pPr>
            <a:r>
              <a:rPr lang="es-CL" sz="1600" dirty="0">
                <a:solidFill>
                  <a:srgbClr val="FFFFFF"/>
                </a:solidFill>
                <a:latin typeface="Calibri" charset="0"/>
                <a:ea typeface="ＭＳ Ｐゴシック" charset="0"/>
              </a:rPr>
              <a:t>Modelo de multi-seguros con seguros de  segundo piso </a:t>
            </a:r>
          </a:p>
        </p:txBody>
      </p:sp>
      <p:sp>
        <p:nvSpPr>
          <p:cNvPr id="9" name="8 Rectángulo"/>
          <p:cNvSpPr/>
          <p:nvPr/>
        </p:nvSpPr>
        <p:spPr>
          <a:xfrm>
            <a:off x="3690938" y="4941888"/>
            <a:ext cx="2374900" cy="1150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600">
                <a:solidFill>
                  <a:srgbClr val="FFFFFF"/>
                </a:solidFill>
                <a:latin typeface="Calibri" charset="0"/>
                <a:ea typeface="ＭＳ Ｐゴシック" charset="0"/>
              </a:rPr>
              <a:t>Opción 2 :</a:t>
            </a:r>
          </a:p>
          <a:p>
            <a:pPr algn="ctr">
              <a:defRPr/>
            </a:pPr>
            <a:r>
              <a:rPr lang="es-CL" sz="1600">
                <a:solidFill>
                  <a:srgbClr val="FFFFFF"/>
                </a:solidFill>
                <a:latin typeface="Calibri" charset="0"/>
                <a:ea typeface="ＭＳ Ｐゴシック" charset="0"/>
              </a:rPr>
              <a:t>Modelo de un seguro único de salud público con financiamiento mixto </a:t>
            </a:r>
          </a:p>
        </p:txBody>
      </p:sp>
      <p:sp>
        <p:nvSpPr>
          <p:cNvPr id="10" name="9 Rectángulo"/>
          <p:cNvSpPr/>
          <p:nvPr/>
        </p:nvSpPr>
        <p:spPr>
          <a:xfrm>
            <a:off x="6443663" y="4941888"/>
            <a:ext cx="2160587" cy="1150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600">
                <a:solidFill>
                  <a:srgbClr val="FFFFFF"/>
                </a:solidFill>
                <a:latin typeface="Calibri" charset="0"/>
                <a:ea typeface="ＭＳ Ｐゴシック" charset="0"/>
              </a:rPr>
              <a:t>Opción 3 :</a:t>
            </a:r>
          </a:p>
          <a:p>
            <a:pPr algn="ctr">
              <a:defRPr/>
            </a:pPr>
            <a:r>
              <a:rPr lang="es-CL" sz="1600">
                <a:solidFill>
                  <a:srgbClr val="FFFFFF"/>
                </a:solidFill>
                <a:latin typeface="Calibri" charset="0"/>
                <a:ea typeface="ＭＳ Ｐゴシック" charset="0"/>
              </a:rPr>
              <a:t>Modelo de un seguro único  público financiado con aporte fiscal</a:t>
            </a:r>
          </a:p>
        </p:txBody>
      </p:sp>
      <p:sp>
        <p:nvSpPr>
          <p:cNvPr id="18" name="Flecha derecha 17"/>
          <p:cNvSpPr/>
          <p:nvPr/>
        </p:nvSpPr>
        <p:spPr bwMode="gray">
          <a:xfrm rot="18903155">
            <a:off x="2339752" y="4149080"/>
            <a:ext cx="648072" cy="432048"/>
          </a:xfrm>
          <a:prstGeom prst="rightArrow">
            <a:avLst/>
          </a:prstGeom>
          <a:solidFill>
            <a:srgbClr val="004186"/>
          </a:solidFill>
          <a:ln w="9525">
            <a:solidFill>
              <a:schemeClr val="tx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s-ES" sz="1600" dirty="0" err="1" smtClean="0">
              <a:solidFill>
                <a:schemeClr val="tx1"/>
              </a:solidFill>
              <a:latin typeface="Arial" pitchFamily="34" charset="0"/>
              <a:cs typeface="Arial" pitchFamily="34" charset="0"/>
            </a:endParaRPr>
          </a:p>
        </p:txBody>
      </p:sp>
      <p:sp>
        <p:nvSpPr>
          <p:cNvPr id="21" name="Flecha derecha 20"/>
          <p:cNvSpPr/>
          <p:nvPr/>
        </p:nvSpPr>
        <p:spPr bwMode="gray">
          <a:xfrm rot="16200000">
            <a:off x="4485897" y="4314865"/>
            <a:ext cx="648072" cy="432048"/>
          </a:xfrm>
          <a:prstGeom prst="rightArrow">
            <a:avLst/>
          </a:prstGeom>
          <a:solidFill>
            <a:srgbClr val="004186"/>
          </a:solidFill>
          <a:ln w="9525">
            <a:solidFill>
              <a:schemeClr val="tx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s-ES" sz="1600" dirty="0" err="1" smtClean="0">
              <a:solidFill>
                <a:schemeClr val="tx1"/>
              </a:solidFill>
              <a:latin typeface="Arial" pitchFamily="34" charset="0"/>
              <a:cs typeface="Arial" pitchFamily="34" charset="0"/>
            </a:endParaRPr>
          </a:p>
        </p:txBody>
      </p:sp>
      <p:sp>
        <p:nvSpPr>
          <p:cNvPr id="22" name="Flecha derecha 21"/>
          <p:cNvSpPr/>
          <p:nvPr/>
        </p:nvSpPr>
        <p:spPr bwMode="gray">
          <a:xfrm rot="13190947">
            <a:off x="6435359" y="4162521"/>
            <a:ext cx="648072" cy="432048"/>
          </a:xfrm>
          <a:prstGeom prst="rightArrow">
            <a:avLst/>
          </a:prstGeom>
          <a:solidFill>
            <a:srgbClr val="004186"/>
          </a:solidFill>
          <a:ln w="9525">
            <a:solidFill>
              <a:schemeClr val="tx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s-ES" sz="1600" dirty="0" err="1"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280915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box(in)">
                                      <p:cBhvr>
                                        <p:cTn id="7" dur="500"/>
                                        <p:tgtEl>
                                          <p:spTgt spid="20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485" grpId="0"/>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gray">
          <a:xfrm>
            <a:off x="3255168" y="-459432"/>
            <a:ext cx="8229600" cy="1143000"/>
          </a:xfrm>
          <a:prstGeom prst="rect">
            <a:avLst/>
          </a:prstGeom>
        </p:spPr>
        <p:txBody>
          <a:bodyPr vert="horz" lIns="0" tIns="0" rIns="0" bIns="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CL" sz="2800" b="1" i="0" u="none" strike="noStrike" kern="1200" cap="none" spc="0" normalizeH="0" baseline="0" noProof="0" dirty="0" smtClean="0">
                <a:ln>
                  <a:noFill/>
                </a:ln>
                <a:solidFill>
                  <a:schemeClr val="tx1"/>
                </a:solidFill>
                <a:effectLst/>
                <a:uLnTx/>
                <a:uFillTx/>
                <a:latin typeface="Arial" pitchFamily="34" charset="0"/>
                <a:ea typeface="+mj-ea"/>
                <a:cs typeface="+mj-cs"/>
              </a:rPr>
              <a:t>Índices de calidad de salud</a:t>
            </a:r>
          </a:p>
        </p:txBody>
      </p:sp>
      <p:graphicFrame>
        <p:nvGraphicFramePr>
          <p:cNvPr id="10" name="9 Gráfico"/>
          <p:cNvGraphicFramePr/>
          <p:nvPr>
            <p:extLst>
              <p:ext uri="{D42A27DB-BD31-4B8C-83A1-F6EECF244321}">
                <p14:modId xmlns:p14="http://schemas.microsoft.com/office/powerpoint/2010/main" val="414654055"/>
              </p:ext>
            </p:extLst>
          </p:nvPr>
        </p:nvGraphicFramePr>
        <p:xfrm>
          <a:off x="323528" y="1108968"/>
          <a:ext cx="8352928" cy="3904208"/>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p:cNvSpPr txBox="1"/>
          <p:nvPr/>
        </p:nvSpPr>
        <p:spPr>
          <a:xfrm>
            <a:off x="467544" y="5229200"/>
            <a:ext cx="7632848" cy="936104"/>
          </a:xfrm>
          <a:prstGeom prst="rect">
            <a:avLst/>
          </a:prstGeom>
          <a:noFill/>
          <a:ln w="6350" cmpd="sng">
            <a:solidFill>
              <a:schemeClr val="tx1"/>
            </a:solidFill>
          </a:ln>
        </p:spPr>
        <p:txBody>
          <a:bodyPr wrap="none" lIns="0" tIns="0" rIns="0" bIns="0" rtlCol="0">
            <a:noAutofit/>
          </a:bodyPr>
          <a:lstStyle/>
          <a:p>
            <a:pPr algn="just">
              <a:spcBef>
                <a:spcPts val="300"/>
              </a:spcBef>
            </a:pPr>
            <a:r>
              <a:rPr lang="es-ES" sz="1500" dirty="0" smtClean="0">
                <a:latin typeface="Arial" pitchFamily="34" charset="0"/>
                <a:cs typeface="Arial" pitchFamily="34" charset="0"/>
              </a:rPr>
              <a:t>El 2015 es un mal año para la gente, ya que respecto a años anteriores baja el índice de </a:t>
            </a:r>
          </a:p>
          <a:p>
            <a:pPr algn="just">
              <a:spcBef>
                <a:spcPts val="300"/>
              </a:spcBef>
            </a:pPr>
            <a:r>
              <a:rPr lang="es-ES" sz="1500" dirty="0" smtClean="0">
                <a:latin typeface="Arial" pitchFamily="34" charset="0"/>
                <a:cs typeface="Arial" pitchFamily="34" charset="0"/>
              </a:rPr>
              <a:t>percepción calidad, de expectativa y de experiencia, éste último de manera sustancial de </a:t>
            </a:r>
          </a:p>
          <a:p>
            <a:pPr algn="just">
              <a:spcBef>
                <a:spcPts val="300"/>
              </a:spcBef>
            </a:pPr>
            <a:r>
              <a:rPr lang="es-ES" sz="1500" dirty="0" smtClean="0">
                <a:latin typeface="Arial" pitchFamily="34" charset="0"/>
                <a:cs typeface="Arial" pitchFamily="34" charset="0"/>
              </a:rPr>
              <a:t>51,5 a 43,4. </a:t>
            </a:r>
          </a:p>
        </p:txBody>
      </p:sp>
    </p:spTree>
    <p:extLst>
      <p:ext uri="{BB962C8B-B14F-4D97-AF65-F5344CB8AC3E}">
        <p14:creationId xmlns:p14="http://schemas.microsoft.com/office/powerpoint/2010/main" val="23122293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L" dirty="0" smtClean="0"/>
              <a:t>MUCHAS GRACIAS</a:t>
            </a:r>
            <a:endParaRPr lang="es-CL" dirty="0"/>
          </a:p>
        </p:txBody>
      </p:sp>
      <p:sp>
        <p:nvSpPr>
          <p:cNvPr id="3" name="2 CuadroTexto"/>
          <p:cNvSpPr txBox="1"/>
          <p:nvPr/>
        </p:nvSpPr>
        <p:spPr>
          <a:xfrm>
            <a:off x="611560" y="1772816"/>
            <a:ext cx="7776864" cy="3816424"/>
          </a:xfrm>
          <a:prstGeom prst="rect">
            <a:avLst/>
          </a:prstGeom>
          <a:noFill/>
        </p:spPr>
        <p:txBody>
          <a:bodyPr wrap="none" lIns="0" tIns="0" rIns="0" bIns="0" rtlCol="0">
            <a:noAutofit/>
          </a:bodyPr>
          <a:lstStyle/>
          <a:p>
            <a:pPr>
              <a:spcBef>
                <a:spcPts val="300"/>
              </a:spcBef>
            </a:pPr>
            <a:endParaRPr lang="es-CL" sz="1600" dirty="0" smtClean="0">
              <a:latin typeface="Arial" pitchFamily="34" charset="0"/>
              <a:cs typeface="Arial" pitchFamily="34" charset="0"/>
            </a:endParaRPr>
          </a:p>
        </p:txBody>
      </p:sp>
    </p:spTree>
    <p:extLst>
      <p:ext uri="{BB962C8B-B14F-4D97-AF65-F5344CB8AC3E}">
        <p14:creationId xmlns:p14="http://schemas.microsoft.com/office/powerpoint/2010/main" val="1906909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6512" y="6285800"/>
            <a:ext cx="5760640" cy="369332"/>
          </a:xfrm>
          <a:prstGeom prst="rect">
            <a:avLst/>
          </a:prstGeom>
        </p:spPr>
        <p:txBody>
          <a:bodyPr wrap="square">
            <a:spAutoFit/>
          </a:bodyPr>
          <a:lstStyle/>
          <a:p>
            <a:pPr lvl="0"/>
            <a:r>
              <a:rPr lang="es-CL" sz="900" i="1" dirty="0" smtClean="0">
                <a:solidFill>
                  <a:schemeClr val="tx2"/>
                </a:solidFill>
              </a:rPr>
              <a:t>Desde hace algún tiempo se ha estado hablando de cambiar la Ley de </a:t>
            </a:r>
            <a:r>
              <a:rPr lang="es-CL" sz="900" i="1" dirty="0" err="1" smtClean="0">
                <a:solidFill>
                  <a:schemeClr val="tx2"/>
                </a:solidFill>
              </a:rPr>
              <a:t>Isapres</a:t>
            </a:r>
            <a:r>
              <a:rPr lang="es-CL" sz="900" i="1" dirty="0" smtClean="0">
                <a:solidFill>
                  <a:schemeClr val="tx2"/>
                </a:solidFill>
              </a:rPr>
              <a:t>.</a:t>
            </a:r>
          </a:p>
          <a:p>
            <a:pPr lvl="0"/>
            <a:r>
              <a:rPr lang="es-CL" sz="900" i="1" dirty="0" smtClean="0">
                <a:solidFill>
                  <a:schemeClr val="tx2"/>
                </a:solidFill>
              </a:rPr>
              <a:t>Con esta nueva ley para las </a:t>
            </a:r>
            <a:r>
              <a:rPr lang="es-CL" sz="900" i="1" dirty="0" err="1" smtClean="0">
                <a:solidFill>
                  <a:schemeClr val="tx2"/>
                </a:solidFill>
              </a:rPr>
              <a:t>Isapres</a:t>
            </a:r>
            <a:r>
              <a:rPr lang="es-CL" sz="900" i="1" dirty="0" smtClean="0">
                <a:solidFill>
                  <a:schemeClr val="tx2"/>
                </a:solidFill>
              </a:rPr>
              <a:t>, Ud. cree que el Gobierno busca … </a:t>
            </a:r>
            <a:r>
              <a:rPr lang="es-CL" sz="600" i="1" dirty="0" smtClean="0">
                <a:solidFill>
                  <a:srgbClr val="000000">
                    <a:lumMod val="65000"/>
                    <a:lumOff val="35000"/>
                  </a:srgbClr>
                </a:solidFill>
              </a:rPr>
              <a:t>Base total: 1199 casos</a:t>
            </a:r>
          </a:p>
        </p:txBody>
      </p:sp>
      <p:graphicFrame>
        <p:nvGraphicFramePr>
          <p:cNvPr id="822273" name="Object 2"/>
          <p:cNvGraphicFramePr>
            <a:graphicFrameLocks noChangeAspect="1"/>
          </p:cNvGraphicFramePr>
          <p:nvPr/>
        </p:nvGraphicFramePr>
        <p:xfrm>
          <a:off x="107950" y="1125538"/>
          <a:ext cx="8893175" cy="4562475"/>
        </p:xfrm>
        <a:graphic>
          <a:graphicData uri="http://schemas.openxmlformats.org/presentationml/2006/ole">
            <mc:AlternateContent xmlns:mc="http://schemas.openxmlformats.org/markup-compatibility/2006">
              <mc:Choice xmlns:v="urn:schemas-microsoft-com:vml" Requires="v">
                <p:oleObj spid="_x0000_s822335" name="Gráfico" r:id="rId4" imgW="10029960" imgH="5143500" progId="MSGraph.Chart.8">
                  <p:embed followColorScheme="full"/>
                </p:oleObj>
              </mc:Choice>
              <mc:Fallback>
                <p:oleObj name="Gráfico" r:id="rId4" imgW="10029960" imgH="5143500"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1125538"/>
                        <a:ext cx="8893175" cy="456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2"/>
          <p:cNvSpPr txBox="1">
            <a:spLocks noChangeArrowheads="1"/>
          </p:cNvSpPr>
          <p:nvPr/>
        </p:nvSpPr>
        <p:spPr bwMode="gray">
          <a:xfrm>
            <a:off x="2483768" y="116632"/>
            <a:ext cx="6660232" cy="1008112"/>
          </a:xfrm>
          <a:prstGeom prst="rect">
            <a:avLst/>
          </a:prstGeom>
        </p:spPr>
        <p:txBody>
          <a:bodyPr vert="horz" lIns="0" tIns="0" rIns="0" bIns="0" rtlCol="0" anchor="b" anchorCtr="0">
            <a:noAutofit/>
          </a:bodyPr>
          <a:lstStyle/>
          <a:p>
            <a:pPr lvl="0" algn="ctr">
              <a:spcBef>
                <a:spcPct val="0"/>
              </a:spcBef>
              <a:defRPr/>
            </a:pPr>
            <a:r>
              <a:rPr lang="es-CL" sz="2000" dirty="0" smtClean="0">
                <a:latin typeface="Arial" pitchFamily="34" charset="0"/>
                <a:cs typeface="Arial" pitchFamily="34" charset="0"/>
              </a:rPr>
              <a:t>¿Qué le gustaría que pasara con las Isapres?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gray">
          <a:xfrm>
            <a:off x="2267744" y="116633"/>
            <a:ext cx="6876256" cy="720080"/>
          </a:xfrm>
          <a:prstGeom prst="rect">
            <a:avLst/>
          </a:prstGeom>
        </p:spPr>
        <p:txBody>
          <a:bodyPr vert="horz" lIns="0" tIns="0" rIns="0" bIns="0" rtlCol="0" anchor="b" anchorCtr="0">
            <a:noAutofit/>
          </a:bodyPr>
          <a:lstStyle/>
          <a:p>
            <a:pPr lvl="0" algn="ctr">
              <a:spcBef>
                <a:spcPct val="0"/>
              </a:spcBef>
              <a:defRPr/>
            </a:pPr>
            <a:r>
              <a:rPr lang="es-CL" sz="2000" dirty="0" smtClean="0">
                <a:latin typeface="Arial" pitchFamily="34" charset="0"/>
                <a:cs typeface="Arial" pitchFamily="34" charset="0"/>
              </a:rPr>
              <a:t>Evaluación de los cotizantes de Isapre que se vieran obligados a cambiarse a Fonasa</a:t>
            </a:r>
          </a:p>
        </p:txBody>
      </p:sp>
      <p:sp>
        <p:nvSpPr>
          <p:cNvPr id="8" name="7 Rectángulo"/>
          <p:cNvSpPr/>
          <p:nvPr/>
        </p:nvSpPr>
        <p:spPr>
          <a:xfrm>
            <a:off x="-31727" y="6196280"/>
            <a:ext cx="5760640" cy="661720"/>
          </a:xfrm>
          <a:prstGeom prst="rect">
            <a:avLst/>
          </a:prstGeom>
        </p:spPr>
        <p:txBody>
          <a:bodyPr wrap="square">
            <a:spAutoFit/>
          </a:bodyPr>
          <a:lstStyle/>
          <a:p>
            <a:pPr lvl="0"/>
            <a:r>
              <a:rPr lang="es-CL" sz="1000" i="1" dirty="0" smtClean="0">
                <a:solidFill>
                  <a:schemeClr val="tx2"/>
                </a:solidFill>
              </a:rPr>
              <a:t>Si la reforma a la Ley de </a:t>
            </a:r>
            <a:r>
              <a:rPr lang="es-CL" sz="1000" i="1" dirty="0" err="1" smtClean="0">
                <a:solidFill>
                  <a:schemeClr val="tx2"/>
                </a:solidFill>
              </a:rPr>
              <a:t>Isapres</a:t>
            </a:r>
            <a:r>
              <a:rPr lang="es-CL" sz="1000" i="1" dirty="0" smtClean="0">
                <a:solidFill>
                  <a:schemeClr val="tx2"/>
                </a:solidFill>
              </a:rPr>
              <a:t> implicara que la gente que cotiza en </a:t>
            </a:r>
            <a:r>
              <a:rPr lang="es-CL" sz="1000" i="1" dirty="0" err="1" smtClean="0">
                <a:solidFill>
                  <a:schemeClr val="tx2"/>
                </a:solidFill>
              </a:rPr>
              <a:t>Isapre</a:t>
            </a:r>
            <a:r>
              <a:rPr lang="es-CL" sz="1000" i="1" dirty="0" smtClean="0">
                <a:solidFill>
                  <a:schemeClr val="tx2"/>
                </a:solidFill>
              </a:rPr>
              <a:t> se viera </a:t>
            </a:r>
          </a:p>
          <a:p>
            <a:pPr lvl="0"/>
            <a:r>
              <a:rPr lang="es-CL" sz="1000" i="1" dirty="0" smtClean="0">
                <a:solidFill>
                  <a:schemeClr val="tx2"/>
                </a:solidFill>
              </a:rPr>
              <a:t>obligada a cambiarse a </a:t>
            </a:r>
            <a:r>
              <a:rPr lang="es-CL" sz="1000" i="1" dirty="0" err="1" smtClean="0">
                <a:solidFill>
                  <a:schemeClr val="tx2"/>
                </a:solidFill>
              </a:rPr>
              <a:t>Fonasa</a:t>
            </a:r>
            <a:r>
              <a:rPr lang="es-CL" sz="1000" i="1" dirty="0" smtClean="0">
                <a:solidFill>
                  <a:schemeClr val="tx2"/>
                </a:solidFill>
              </a:rPr>
              <a:t>, ¿qué le parece esto a </a:t>
            </a:r>
            <a:r>
              <a:rPr lang="es-CL" sz="1000" i="1" dirty="0" err="1" smtClean="0">
                <a:solidFill>
                  <a:schemeClr val="tx2"/>
                </a:solidFill>
              </a:rPr>
              <a:t>Ud</a:t>
            </a:r>
            <a:r>
              <a:rPr lang="es-CL" sz="1000" i="1" dirty="0" smtClean="0">
                <a:solidFill>
                  <a:schemeClr val="tx2"/>
                </a:solidFill>
              </a:rPr>
              <a:t>? Use una escala de 1 a 7 como en el colegio, donde 1 es pésimo y 7 es excelente.</a:t>
            </a:r>
          </a:p>
          <a:p>
            <a:pPr lvl="0"/>
            <a:r>
              <a:rPr lang="es-CL" sz="700" i="1" dirty="0" smtClean="0">
                <a:solidFill>
                  <a:srgbClr val="FF0000"/>
                </a:solidFill>
              </a:rPr>
              <a:t>Base total: 1199 casos</a:t>
            </a:r>
          </a:p>
        </p:txBody>
      </p:sp>
      <p:graphicFrame>
        <p:nvGraphicFramePr>
          <p:cNvPr id="510978" name="Object 3"/>
          <p:cNvGraphicFramePr>
            <a:graphicFrameLocks/>
          </p:cNvGraphicFramePr>
          <p:nvPr>
            <p:extLst>
              <p:ext uri="{D42A27DB-BD31-4B8C-83A1-F6EECF244321}">
                <p14:modId xmlns:p14="http://schemas.microsoft.com/office/powerpoint/2010/main" val="3922812050"/>
              </p:ext>
            </p:extLst>
          </p:nvPr>
        </p:nvGraphicFramePr>
        <p:xfrm>
          <a:off x="323528" y="980728"/>
          <a:ext cx="8537575" cy="4999038"/>
        </p:xfrm>
        <a:graphic>
          <a:graphicData uri="http://schemas.openxmlformats.org/presentationml/2006/ole">
            <mc:AlternateContent xmlns:mc="http://schemas.openxmlformats.org/markup-compatibility/2006">
              <mc:Choice xmlns:v="urn:schemas-microsoft-com:vml" Requires="v">
                <p:oleObj spid="_x0000_s758848" name="Gráfico" r:id="rId4" imgW="8563050" imgH="5010060" progId="MSGraph.Chart.8">
                  <p:embed followColorScheme="full"/>
                </p:oleObj>
              </mc:Choice>
              <mc:Fallback>
                <p:oleObj name="Gráfico" r:id="rId4" imgW="8563050" imgH="50100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980728"/>
                        <a:ext cx="8537575" cy="499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 name="4 Rectángulo"/>
          <p:cNvSpPr/>
          <p:nvPr/>
        </p:nvSpPr>
        <p:spPr bwMode="gray">
          <a:xfrm>
            <a:off x="6444208" y="1196752"/>
            <a:ext cx="2305272" cy="1080120"/>
          </a:xfrm>
          <a:prstGeom prst="rect">
            <a:avLst/>
          </a:prstGeom>
          <a:solidFill>
            <a:schemeClr val="bg1">
              <a:lumMod val="95000"/>
            </a:schemeClr>
          </a:solidFill>
          <a:ln w="9525">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spcBef>
                <a:spcPts val="300"/>
              </a:spcBef>
              <a:buFont typeface="Wingdings" pitchFamily="2" charset="2"/>
              <a:buChar char="ü"/>
            </a:pPr>
            <a:r>
              <a:rPr lang="es-CL" sz="1600" dirty="0" smtClean="0">
                <a:solidFill>
                  <a:schemeClr val="tx1"/>
                </a:solidFill>
                <a:latin typeface="Arial" pitchFamily="34" charset="0"/>
                <a:cs typeface="Arial" pitchFamily="34" charset="0"/>
              </a:rPr>
              <a:t>Tanto los usuarios de </a:t>
            </a:r>
            <a:r>
              <a:rPr lang="es-CL" sz="1600" dirty="0" err="1" smtClean="0">
                <a:solidFill>
                  <a:schemeClr val="tx1"/>
                </a:solidFill>
                <a:latin typeface="Arial" pitchFamily="34" charset="0"/>
                <a:cs typeface="Arial" pitchFamily="34" charset="0"/>
              </a:rPr>
              <a:t>Fonasa</a:t>
            </a:r>
            <a:r>
              <a:rPr lang="es-CL" sz="1600" dirty="0" smtClean="0">
                <a:solidFill>
                  <a:schemeClr val="tx1"/>
                </a:solidFill>
                <a:latin typeface="Arial" pitchFamily="34" charset="0"/>
                <a:cs typeface="Arial" pitchFamily="34" charset="0"/>
              </a:rPr>
              <a:t> como de </a:t>
            </a:r>
            <a:r>
              <a:rPr lang="es-CL" sz="1600" dirty="0" err="1" smtClean="0">
                <a:solidFill>
                  <a:schemeClr val="tx1"/>
                </a:solidFill>
                <a:latin typeface="Arial" pitchFamily="34" charset="0"/>
                <a:cs typeface="Arial" pitchFamily="34" charset="0"/>
              </a:rPr>
              <a:t>Isapre</a:t>
            </a:r>
            <a:r>
              <a:rPr lang="es-CL" sz="1600" dirty="0" smtClean="0">
                <a:solidFill>
                  <a:schemeClr val="tx1"/>
                </a:solidFill>
                <a:latin typeface="Arial" pitchFamily="34" charset="0"/>
                <a:cs typeface="Arial" pitchFamily="34" charset="0"/>
              </a:rPr>
              <a:t> rechazan la idea</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9"/>
          <p:cNvSpPr>
            <a:spLocks noGrp="1"/>
          </p:cNvSpPr>
          <p:nvPr>
            <p:ph sz="quarter" idx="13"/>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0"/>
              </a:spcBef>
              <a:buFontTx/>
              <a:buNone/>
            </a:pPr>
            <a:r>
              <a:rPr lang="de-DE" sz="2000">
                <a:solidFill>
                  <a:schemeClr val="bg1"/>
                </a:solidFill>
                <a:latin typeface="Calibri" charset="0"/>
              </a:rPr>
              <a:t>Santiago, Julio 2014</a:t>
            </a:r>
          </a:p>
        </p:txBody>
      </p:sp>
      <p:sp>
        <p:nvSpPr>
          <p:cNvPr id="6" name="Título 5"/>
          <p:cNvSpPr>
            <a:spLocks noGrp="1"/>
          </p:cNvSpPr>
          <p:nvPr>
            <p:ph type="title"/>
          </p:nvPr>
        </p:nvSpPr>
        <p:spPr/>
        <p:txBody>
          <a:bodyPr/>
          <a:lstStyle/>
          <a:p>
            <a:endParaRPr lang="es-ES"/>
          </a:p>
        </p:txBody>
      </p:sp>
      <p:sp>
        <p:nvSpPr>
          <p:cNvPr id="26626" name="AutoShape 18" descr="data:image/jpeg;base64,/9j/4AAQSkZJRgABAQAAAQABAAD/2wCEAAkGBhQSERUUEhQUFBUUFxQXGBUUFBQXFxUVFBQVFRUXFBQXHCYeGBkjGRUVHy8gIycpLCwsFR4xNTAqNSYsLCkBCQoKDgwOGg8PGiwkHyQsLCwtLC8pLCosLCwsLCwsKSwsLCwsLCwsKSwsLCksLCwsLCkpLCwsLCwsLCwsLCwsLP/AABEIAKoBKQMBIgACEQEDEQH/xAAcAAACAwEBAQEAAAAAAAAAAAADBAIFBgcBCAD/xABGEAABAwEEBgcFBQUHBAMAAAABAAIDEQQSITEFQVFhcYEGEyIykaGxB0LB0fBSYpLh8RQjU3KCFRYzQ3OisiSTs8KDo9L/xAAaAQACAwEBAAAAAAAAAAAAAAAABAECAwUG/8QALBEAAgIBBAEDAgUFAAAAAAAAAAECEQMEEiExQRMiUWGRBRQycYEzQrHw8f/aAAwDAQACEQMRAD8A7KwqUiixSlUIlEG6uPwR2IDMuaO0KAZ5OlWZ8impks3vcipfQDEZwRHZKEYU35KCBJ5xCA7NHfmEB2anySw8CNJkgwIsmSESAZkeKsIsgkGDA8U/FkOChEMDaNfJJOPaCdn1qrtrjSje840B2bXch50Q+i0VboQtVpkle6OEljAaPm172xb9Vfow/uzDSl2p+0al3GpVnFEGgNaKACi/FyXavsdgtqpGK0h7OY3Goe6la0NOYrqCyGmOg08Zqwl7QDlma5g+vNdflkSFocs29vQxGG7s4bD+0WZ9+IvieKgEEt4jH0OHx7L0G6ci3tuyC5aI++zGjwKDrGbq4EajuKStejY5O80HPzXOdJwSWO0iSJ5Y9hqx42bDtGojWDQqYZb4F82n28n0S3IL2TulVfRfTQtdkhnFAZGAuaDUNeOy9tTscCFWdPOmkdgh1Omf3GV8XO+6PM4bSGr4sRq3Qxp3pHDY4+smdSuDWjFzzsaNfwXN9Ke2G0Pq2BjYmmoBIvOptvVwPALD6c0vNanl8zrzjkCBdpmAPs8lXttGGsHLn9k7Tx8VW7NlFLsstI6QlncXSvLnHO891T4pSNpGsjnnwOSCJKmh/LlsUr1Plt+vrWs3ZpwWWj9PTQPvQyPjdrLHFtf5gDR3Oq6P0X9rl4tjtoH+s0U5yMGFPvN8FyRwwwrT0+qHwKCZj8j9a1K+hVpPs+q2yBzQWkEHEEGoIOIIIzClF3QuM+yvp6Y3CyzO/dPP7sn/AC3k5V+w7yPFdmhOA4LRMwlGha1Z+HogDWjWs4nigAqUQJRntcymodfBKxHFNQ5FQnyACXI/WoqrqrOY9k8/QqsorgbOJeTqUajOghEIzhzTLQlY8uabaoBgp0szPxTM6Wb3vFT4AZhyRJMvrYoRZKcmSgBB/eCE44lEkzHFCdmUeSQ8BRpMkGBFkyQgBRnA8U9AeyOCr4TgeSfsx7IQuwYO0a1R6QtRY6rRUgUHPE+V3xV3aDmqbSFnvsoSRvbSu+lQQqTfBvgjcrZRTdKpY3UdCbtaX9W6pGAVjZNLNlFRhtCz0+iLUJSWzdYzU2SNjHD+uNuPMK0ms7IYquoHZkNyrqoEu2dJRRYzzBISvWRtb5JHVD3trgKVpXlmmLLpeeIXZmh7Rk8bN6yfJontLi2SUCxvTGMODaZ/NXtrtwe6oNRSqzWlJKk1+s1EVyVyy9tGi9j+nxDBa2ykiKECap1Cl1wG80ZQbRvWa0XZn6W0nLNNi1pyrUNHusG5op41Ve+29TZ5GNw697S7+SAF1Ob3N/Ctr7ILLSGR9MXOOO+pr6BMW9ojjgt1jvS7oaySCsTAJIhVoHvAYlvHYuRTWcFpO+hG7UfIr6NkbVcf6fdHTZ5jKz/Cmca7GSHEjgSKjidiIunRpkjasxQNWna34/n/AMlJ0mWw4Hjq8qeKXuuBO8EfEfBQeCQPvDD+ZuXl6LSSF0xozU5eYOZ45O4gpWQUNfTxw9QvQ+8ARn8Rj8xzUWu1fVMx4VUJNA2mTY+hqvon2cdJf2uxMJNZI/3b/wCZoFHf1NIPGq+dC6i3Psi6Q9RbOqcexOKH+dtS0+BcrPjko+VR2+1nE8fglwcESZ1fEoIOBVkZIVj7ybhOBSELsU5EcCoQAZ3YO5+hVbVWM2RSV0fVFZugNlCMFCfNTiULRmrFUDjyPFNtSbMjxTbFVEsHOUq3PxTM3zSwz8fRS+gGoslOTJRjyXsuSEQIPPaHFDdmivzHJCdmh9kh4ESU4IUJRJcvrYiJIGL3uSfsvdHP1VdF73JWFk7vj6qF2Qxe1vz4qn0npJkeeJ2K1txz4/BYi8zrnyTvDWsIAvEBo4k4Z+ixySp0dHSwTVs0FitF5t5wDdgrV1Np2VVNpWcOdjlXwprKJb7RhVhDgaYt3ZZasVnmXwSC6tcyaYbaADLiSsZvwOwjTbG9J9Gopm0eDlSrTQ03FJwaFfET+8dIzZLQkf1jE8/RXNntHuagMOCXtVpAqs23RpsXZSugDb2oen0VnbRLUuPE8lcW21578F7ZbJdY660AjtOc4VoaVbQHD63hCdGEse50jDdI3ObMY3ChYGNLdhc3rXA7+0ByXSPZ/pfqLFEDFKQ8vd1jWgt7TzsNaAUGWpc26daPfDa3XiT1jIpQTmWyRNBHEHDkrToLpe1ywvs1nIpHVwJbUtDzgBiMLwcefgy09vAnBpTaZ2d2kQWXmmqxukrN1xcJyZA7siOpDNeTRr111U3LQ6Psz2WYCTF78TjWmAGGAzIJ155lVmlOjrZrocMvDZiCKFLNu6seSVdHNNL9BpoaugkvtBqI39/DUCMHGnCqywtxqWuwxwrhdcDkdhzHNdnsvQSKMNrXs4gXiBzFcctaHpbozZ5O1JDG932i3tcyMTzWvrpcPkWel3cx4OPmZoqRk6h4FBbatRzHmD+vmth0n6Msul0IDCPdAwwGrwWFjcPD0OYTMJqatCeXHLG6Y8UxY7UWPa9poWkOB2Ux+Hmlg5eNcrVaKeT6Q6MaaFps8b9ZGP19ZFW0hwXIPZRp8teYXHsnEbiTQ8sfErrTpMDtVIlZKmKw5p2LIqvizTtnOB4hCKoDaHZ8ClLw2eaNaXZ8Pil+t3okBtY0O0ZorEK0HFaEIHHkeSbak4TgeITgUIGCnSoPaTM5SowcEPolIchyUpV+jyXkuSCBGQ4hfm2dzshtx1JqKyA0Jx3Joq1cg2Jx2SmZUpIDQ4orioOdiN+Cmg5E2wFoNddNYKesoo3HDNeBeB2CNoMWt/xHmFhuk2iJH2Z3VNDn9a19CaVa11CK6qtJW7tLatJ2Y+Cp7S4gGiXyx9x0NLKlRntJ6Uhc4ftED4sz1sD+sZkaAOAa7PVdJ2hU9ocGAuinZOBmw1ElMASARUitcxSja1Vtaoc7zeYrXyVbFo1hfWl4j7QGCVn8nSiko0n9+f8AfuEsjr1HitC2uOGBAIw8Ejb59itbZagBdGevks/a5MaCpJwAGJJOAAG2qrdlW+Adjs9+UClRWruAOPy5rUWSyOe4RuoTIQXuAwArVwGvIUAVzoXoeyCGkovSSd8g92mIaw7jmdZ3UCbg0eyN1W1Jyq41IGwah+S09N9sV/Mxp12Yb2t9HGySwvyBiawHGgLHlur/AFY+QVH7DA2tr2/9Pns/ffFdH9oujTJYesaKvgo+n2mOo14/4u4sC497LtJiG2OYTQWhjmDe9pvs5kXxxITDXtYlhfvR2a2yi9QEJWO2itCkZrCw9pzhvvEACuIzyKIy7dIBBG0OBx21CSd3Z2VFVQ1aJAclW2t2C/Cuo1QpASsZOzaKSMtphmB3rF6TscQic0d9rmAbe0DltAw8lvNPNDWlcvtc16RxOQJI4/oAnNMmzm6ySQo00AP1nRSr9cP1UGirK7Kef6KTjQjePWoT1HLT4LHRFvMUrXjNp/XyK+gdEaUE9nbIDW8Mdxpj9b182xv17V072adIaNMTjhq593zqOY3LOXDL9o6NE/FPwHs81VRuxVjEewoj2VoWtDsXcAl7o2ok7sHJaihgbaO2gDIleSTVxovI+6oOOaXjkn5ZtsjfRGC1UrgcwmXW2nulV8L+0eIT71mss2uGTOEU+j8Z67QlnygO1qV/HmUvaXYhXlmkoloY02WLLZhkV620XjShHxQ2nsqTZmtxccdQV8c5uSt8GLivCHQouclf7RGqh5rz9tB3Hy8U2pRfky2SXgm56E2XycEO0Oxw1+oQLM+ueqpPPAeQK0Ch9snapxXtc+aXsxr2j9Z/PyRGPwPNAANIy0j43VmrbpIjMYbdS0lpjvx02inA1qPMBZdxxLXDiDt1pXNdj2ma2sRl0qCq606U1NFN6Pa7AKmirLRZgN6VkPJgZrXqGPzVv0LsAdaOskFeqF4AanGoaeWJ4gKs6iit+hTSZpntNKCNuvOr3HdgKfiRGLk6j2UzPbBtm5lt4cQKOGedNyXntLddfBRfLeIJwOSHasllOeaCakLQx45VQ9PbGmMscx1HNIJoNYovl/SsLobRI0Va+GV1CDi10bjTwLajgvqNx7A4LlHtO6D3nm1RZuFHtAxJOFeJ9d5C0xZ5RnU3wzJ4017UPWCRlrjhtsffu0e0AODXgUe0sdUYOrTXQtOtfn6OFoeDKC4NwF4NbUCvusAGsrBez/pOLJaTHK4CCagcSeyx9OxJuHuk7CD7q6xLbm5gYbRlyKvkg49HSwZt0eVyDiszYxRoDRsGAHAakO0S0BQJ9JVySji5+4JRo1cqKTTUZnNxpIGZcNQXOOkVkMM74xXGox8D51PMLtNlsIbxWB9o2iHNpOwYEkP3bD5JrTzqVCOqhujZhXMo0jgT40A81659W7wlSTivGS0XROWMxnA7v1VpoXSRhla4HDIjcc/raAqtgwqMRuX4PwFNXoqtWTF0d/0TpUSRteKY58d60NldVgyx/NcY6CdJbp6p5wdS6TqdsPEegXXdHSVYPrUuXKWSGRps6EYwlG6IW11DuxSn7QETSElD9bQlb6xllnf6jRY4V0bNtu7IF11eCh+3NqakDcXNrTgSuMi1Hf4lFbb3fad+J3zXZ/KwXlnO9SfwdZZK69WmFfEZ1HiE4dI45LkLdKSDJ8g/rd80VmmZf4sv/cd81VaOC8smWWcu0dRNtps8UG0WsF2BHiFzlun5v4sv43fNGb0jn/iyfiUPRRarcSs814Onx2y8KZUzNQoSSjaPELm7ekk38V/l8lMdJZv4h/C35K35VV2RHM14NhaJ6GoOKYitgc2qzWh+kr6nrLsjSKULW4VyOARNF268JNQDjTgReHr5LDJgeLm7GIZVl4qjURW0kEVxbXwoaeiLB3ABm8+X6Kjs0tTxoPVXcDq48hwTON3EXyJKQ7futJ1NGHFeA0adwp5Y+qHJ7rd9Twbj6+i/Pd2OPxK0MgjTmPrJVOk9HX8Rg8a9TtzvmrJ59PRAfJtUOKapl4ScXaMha2uaaPBB2HXwOR5JQwaytq+MEUwI2EV8ignR7PsM/A35JV6f6jkdVXaMbHo2SY0jFG63nujh9o7h5LV6H0S2zxXRxJObnGlSfACmoABPsjA4/WWxe3bxrqGW87VtjwqHPkwy55ZP2BQs1kY+iJNZQ4ZkIwbqXgFeGrfvV5wjNVJGKk4u0ZrTPSqWzEMkgq3G7I1zi143djA7Qclm9Ne0YOjLeoeABiXdwU+0XNx4bQOC6HbbMyRhZI0OaRiD6g5gjaFxbpj0anY68bxgDqBxYQGk1u3y7vmmsANrrGS5uXS7ZWuhnHmtfUw9sjqa6jXn80To1ETaomgnvZCuV0k4cAm9JkCPZ7rBuHedvxoK6ze2KPRGyuktLbuF0OJOwEFuHIkJ6C3JX5MMj28m26KskibcmdfjJIje41czGlHO+yTtyrsy1QaQclQaUoIxA0d8AnE9mNrgRzc5vkTsraaOtRdGC7PI8R9eaU1kIKft/ke0U5yh7v4LONtEC1WESUZS9ewptwTlnjvUAqSdSvLNo24Nrjmdm4bt+tV0+B5ZfQvqtQsUfqce6ReyV7Dfszg4HNjsBX7p1DUsfJ0MtbSQbNKf5WF4HNuK+mH2RTg0cNf1Vdlwj4OCskvJ86aI9m+kJqmKzvAGfWFsQPDrSKnhkj6Q9ntugB6yzuoMasdHJzAY4nyX0qyKmAoApGIHf5jwyVHFF1NnyKCWO2EHwI8wV0/o704Bjbfc0GmIJAyz+fNbXpp7MLNbQXtAgn1SMHZcdQlZrG8UI35LiFJ9HWl8cjReYQHxn3hm18bt4III2pDVab1I8djum1GxnVW9JIX+/Gf/AJG/NF/teLaz8YVXorTkc8QfQOFPeaD4g6/kpdbD/Dj/AO0z5LzbybW027O6kmrVFAFMFDBUgvZnnwoK9BUAVIIsAgKmChBTCLAK0qYQwVIFSRQ7o+SjuPwT8M9yRw1OFfwmvo/yVRDJQg7CrKdovxk5X2g8Cbv/ALDwWWWO6NF4PbKzS6JBIBIodmwfNX1nKqLCrFr6DjgojwVnyx0OwJ3fP5ryY9nwCB1hJDdWZ5ZIj3V8SrGfkM45c0AtRScuK8cFIC5iUmRfqUYNUyKIJASCmGsorWocbamqYa1AEHDGm30/NSIUYwTU0OO7UMlJBAGRlQuf+03ThgsxDIw/r3OhBOWINAGjE4i9vuhdAtYwu83Hds5/BZnphoVtogDHA3g4PjLTdcxzc3g8CRTXVWIOAOsEhbI+SrRGWtNQbxdk1gbne3GhzK6J0H6HSQ/4go5wYXCvdreJGGRAI51QdH6CdHbhDJekZZ7todebm9zWsjc4DE3aOxx20zXS46Njc92TWlx/laKupyCtCKXJjOTftMdaLNetMobjiwcKRMqBuqSrbR1hutIOs/kqTRloc6QyP7zzedurqG4YDgFpYG1xXGyPdNtfJ6HBGsasudAxtDCAKPBodu0U2CnmOCuo4lS6Ehxc7gOJOPy8VbySHujPWd66un/po4mrVZpck7mO8+Q2phoA37BtQrPDdzxJz5IsZrjrOW5v55/otWLImI9ZxPkF69SIQnFVLAJzguS+2no71kLbUwduHsv+9Eanxa6p/rK6zO7BZrT9mbNG+J1C2RrmkHePnQqkmaQR8/8ARrTroHnC8x2DhXhRzdjtWw7sxq/70Wf+IPwn5Ln0V6KQVwcx+O5zHfMELqX7ez7ngFwdfigpqTi3fx/xnX0k5OLVleFIFQBUgu9YiFBUqoYKkEWAQKbShtKmCiwChe1QwVMFFhQRpVk/txb6eeXrRVYKsdHuqCPrH80PkDYaKlvRsf8Aaa0+IqfNPNfiNypejU1Ybutj3N5HtjydTkrnq6cSqIhjNn1lSvZKLMG0UmjFWKBi7DmPVTIQpDgigqSp5NETG4NN1xa4NOxxaQ08iQV89n2iaTPvv/BIfivoZ8tFg2aFBMlZ2MuyyNuuOIAcS3NwwILU3pYKV3Lb/FiOrm41UFL93VHM/wC/Gkzk6XlG/XyX7+9+lHe9PyhP/wCV1QdF3Vxm/wDpcf8A3Qm9G448HWprakntR0x3AvTK9Julmf2FmtQlb08UvqzmP9t6Tfif2nlE4eV3cuu+y7SMslh/6i/1kcsje2CHFpDXswIGHbIHBVQ0VED2rYwV/wBPx3g/BXfRJrGulYyUSAiN5IINCC9hFRuuY71XPhSg2pydfKdFtPnl6ii4RV+U1f8Akv3Yk121O87OSQnZedXPVwCfkpy2IDxQV2LnnVZn7To5jrQ99O0QyOoND2CSKEY++7wRelB6uxuaDi+5GN941d/tD/FMRQG8w/fLjwuuw8SPBUfTa1Vlij1Na55G9xLR5Nd+Ioyz242ymGF5Eiu0XBW9woruxsNaZqr0XkfrUtNoWGrr5ybl/MR8B6hcjHHfJJHfnNY8bky5skNxgGsepzKLZ241QC+uAy9UcG62g1rtpUqR5yTcnbGL+e9FhBI+qnekbRJQAeW3ahSTF3eNd2Q8EvlzRhx5N8Wnlk58FnJIBm4DiR8SgmYHJzTwIPoql7gNQ8FX2sg5geASj1teBtaC/wC4vrSVnbaTex20VbbNLyQisT6UxuO7TDxBy5UX6wdJG2xpHVmOVhGGbHVqOw7URndONBmVeGojm4XZnPTzwd8o5D7RtGsitzi3/Ma2VwGouc5rqcbt7mVU/wBru2+St/aZKHaReR3WthaOUYx51J5qs6ln2m+CJ0+whfg1ykCoVXqZICVUgVAL0IJCtKmChgqQKAChTCGCiIAkCm7C+juKTCLG6hB2KSTXdDiP2iRn2mhw/pND5PHgtFaTV5A1YLGaKtvVWmGTVUsPB4LPVzTyWoExqTtUeDN9j7G48ASvLy9gFGOPIep+CgCgqTvVCJIDmEFuaZJxU+CAFSc1T23RV2WWQwiRr7hv4OLaMDXC5mMW1qBr3LQtCi80ClSaTSfYVFyTauig7WcRv66E401UKhZdNNJ6t1Wv+w8UdyHvDeKo9qkDX1jADnVrTAEDWd9daBbpY5m3ZWtNMcRi07QcwVzpxlDk68JrJxRCfQ8EpxZQ/aZ2T5YHmF5oPQbrPOXMeHMc0txwd3mkbjlngvzLG5oBY683Z73maHyXtmtxrRwLXbD8Nq3jrM0YOG7h+Hz9haf4fp55Fl2rcvK4+/yaCSegzB3IL5g/Ac1RaS0rdAAzJ/VJxaX7WBoR6pdapxfJtPSJrgv5zR4+6CBvcbrqcaN9Vj+llTbQcaGGOn4pAac1p4rQJGg66g/n5lC0xohs4aQaObW66lRQ5tP3TnhkRrxCcnKOfHUOznxhLBlua4KSwMNMBUk0A2k5LYWWy3WBo1ZnadZ8fQKq0NotzCXSChBIbjXi7hTLjuWhjO9U0uJwW6XZfV51NqEekfoodZXrX3ncFC0TagoNNG7zh805KSirYnGLk0kevfecTqyCi96/E0CUmnXEyTtts7uPHSSRGeZVVqtCLarSqW22pJzkNxjQhpW2ak7oeERwgHvvN67rAOFTswAVXZYOtlx7rcTx1fW5X+DW4DwzJ3kp/RRcYufyc3WyU5KPwch6Xx9ZbrRuc0cLkHpRqo/7Y+43wHyWvt9jfLbbQMAXm7WmDG4sJp/psDQCcb6J/c+La7/b8kZNVig6mZxwZJK4h1IFQUl0TAIFJDBU2lAE2lEahBECmyaChTBQgUQFSFEwphQCkFBZIcf2osM/jl8ltdHzdYxjh77WnmQD618FibIagj6xWu6DG/HdP+U5w5Htt/5EclC7KTRorU26wNGrz2oAU9ISVdRBCu+zInD3gmXnFKQO7YR7SUeADCUa1W2211NBkvxKUtxAaTrUMtFCJnq9x2YDln518Ey2x3mnIOFKHZUV+SrrPUYHNNW2O8GujJoKXqVOrE010KwyPih3Cluv4A2i2vhoJcATQOAJbU1pXZlrw3pyO03hmKqvteliwhrrr2nC+1xLaihpXDHLA6ig2i1NLagtbRIy4HlyV+npKPwOKRs8lKAZlAZZJrQXuhjfKG1q6mGGquRP3RjuRdHWV3eqOSXlFvkspK6L2yWgtFCrGDShbw2KlibRfnSKilKDuLLShGaqSNlY7Wx4wOeo5ozodixtntJCubNpxwzN4b/muli/EE+MiOVl/D2ucbLdrdqm11cfDgq86Ya4UILdutNQzgjAgqdRqIzqMXwTptPKFymuSU8lFUWu0p62vWetdoxXLySOrjjwDtM6q7bP4olotCHo2DrH3jiBlx+vrFVxY3lkoormyrFByY9oywlrRtOJ5qz/AGcNxOfpx2KURp+SHM4uN1o47AN67+xQjSOBuc5WzIMj/eSPIIc976g4EUcQAeQCLe3qWkHASyjY848QHY+KWoNvmF5PPfqSv5PQYq2KiqUgor0L1xxAgUwhtRFBJIKYUWqYQWJhTCgptQBML0FRUggkPZn0ctR0JtgZPMw++wPHFjqHyk/2rKR5jirLRrqWqOmx/wD45EXXJDju4Npa7aAcKFx2n4IgLqVw4LNxH/qo/wCr0TelJT1hxPiUp6snbG1hjxGi4gnBcNXFN2s4BUVcByRGvO0rWGd9NGE9Ou0xx0ir7XNUgc/BSY8mtSfopSXvnh8UyLVQRwqk5rcY3tDTi9wbQ1pjhU7EwVV2/wDxI/5j/wASq5P0stjbUuC+GgbQ9xJZCyvvF9cODQa+SPD0Liab05637tOriHEVq7mablfzuIhcQaENJBGYNNqyOjT1jC6Ttux7T+0c9pxWE4QxeLGITyZrV0Xsml7NEADLCwNyaHtwGwNblyCxvSDSVkdKHQPq5xN8XHtaTnea5wGJ1jntTNsGax2lmgONAsJ5vUW2jWGFY3uTNAJCV5fVboR5MEZJJJaMSU+M1z5qh6LsJfUm2iiCVF6yZdDrLWist5aatNCqsFeuKpZJfSaUvsrryPFUNstWKlAeyePzVbbDipbBdHrpC43Rr+qK+sUIa0AfRVJonv8AIq7BwXc0eJQhu8s4Wsyuc9vhD7YydjRtJR7rWNwBJ+07Acm5lD0Q0EVOJ2nPxXukj3uBTb6FE+aMtpKP944nM3Tyc0EeqT6pWOmf8Z/CP/xsSK8jqP6sv3Z6PF+hfsf/2Q=="/>
          <p:cNvSpPr>
            <a:spLocks noChangeAspect="1" noChangeArrowheads="1"/>
          </p:cNvSpPr>
          <p:nvPr/>
        </p:nvSpPr>
        <p:spPr bwMode="auto">
          <a:xfrm>
            <a:off x="63500" y="-1555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26627" name="AutoShape 2" descr="data:image/jpeg;base64,/9j/4AAQSkZJRgABAQAAAQABAAD/2wCEAAkGBxIPDxAQEBAQDxUUEBQSFxgRERQUGxQXFhYXFxQXFhUYHCkgGR4lHBUXJD0jJikrLi4uIx8zODMsNygtLisBCgoKDg0OGxAQGzQkHyUxLTAsLSw1LCwsLC8sLCwsNCwsLCwsLCwsLCwsLCwsLCwsLCwsLCwsLCwsLCwsLCwsLP/AABEIAMIBAwMBEQACEQEDEQH/xAAbAAEAAwEBAQEAAAAAAAAAAAAABQYHBAEDAv/EAEQQAAICAQEEBgUIBwcFAQAAAAABAgMRBAUGEiETIjFBcYEHUWGRsSMyQlJyk6HRFBdjgrLB0hU0U1Ric3RDVYOi4TP/xAAaAQEAAwEBAQAAAAAAAAAAAAAAAwQFAgYB/8QALxEBAAICAQMDAwMDBAMAAAAAAAECAxEEEiExBUFhE1FxFTKBM1KRFCIjoUJDU//aAAwDAQACEQMRAD8Aiz1LyQAAAAAAAAAAAAAAAAAAAAAAAAAAAAAAAAAAAAAAAAAAAAAAAAAAAAAAAAAAAAAAAAAAAAAAAAAAAAAAAAAAAAAAAAAAAAAAAAAAAAAAAAAAAAAAAAAAAAAAAAAAAAAAAAAAAAAAAAAAAAAAAAAAAAAAAAAAAAAAAAAAAAAAAAAAAAAAAAAAAAAAAAAAAAAAAAAAAAAAAAAAAAAAAAAAAAAAAAAAAAAAAAAAAAAAAAAAAAAAAAAAAAAB6vV2gSFewtVJKUdLfJPsarl+RDPIxR2myaOPlnvFX51GxtTXHinp7oL1yrkl8D7XPjtOosW4+SsbmrgJUIAAAAAAAAAAAAAAAAAAAAAAAAAAAAAAAAJzdjdq3XTePk64vrTa/CK72VeRya4Y+VrjcW2afhqWxt3dPpEuirXF3zkuKT832eRjZeRkyT3lt4uNjxR2hLEKwMCA3g3X0upjKU4qmSTfSQSi1jvl3NeJZw8rJSdRO/hUz8XFeJmY18si1WjlWoyalwT4nXNrCnFPGUbtLxbtHn3YF6TXv7Oc7cAAAAAAAAAAAAAAAAAAAAAAAAAAAAAHbsbZ0tVfXRDk5Pm/qxXOT8kRZskY6TaUuHFOS8Vht2z9FDT1QqrjwxisL837Wedveb2mZelx460rFY9nScuwABW96LZX2V7PqeHb1rWvoUp8/ByfItceIpE5Z9vH5U+TM3mMVffz+HftjYdWo0r07iopRSraXzGliLRHiz2pfr/yly4K3x9H+GK6rTyqsnXNYlCTi17UehraLRFoebtWazNZ9nyOnIAAAAAAAAAAAAAAAAAAAAAAAAAAAC17hTtqnbdVpZ6l8KrzGUY8Geb7fXhFHm9NoitraX+D1Vmb1rv2XX+3tX/2y772Bn/Qxf3tL/UZf/nLi2lvlbplF36CytSeE3ZHm13cjvHw65P23RZObbH+6mnB+suP+Vl94vyJf02f7kX6nH9p+suP+Wl94vyH6bP9x+px/asO6ujnwz1dy+W1D42n9CH/AE4eSKnIvG4pXxC5xqTqclvMp8rrTKfSXolXrFYuXSw4n4x6rfwNr0+/Vj19mF6jjiuTf3VEvs8AAAAAAAAAAAAAAAAAAAAAAAAAAABpXopfyGoX7WP8Jj+pfvj8Nn0z9tvyvRnNRHbwbJjrNPOmXLKzF/Vkvmslw5Zx36oQ58UZaTWWI6nTyqnOua4ZQk4te1Hoq2i0RMPNWrNZ1Ke3H2J+l6lOSzXVicva/ox83+BW5mb6dNR5la4WD6uTc+IbCjBehAM19K//AO+m/wBqf8SNb039tv4Y3qn76/iVFNNlgAAAAAAAAAAAAAAAAAAAAAAAAAAALl6MdoqvUzpk8K2HL7UeePNN+4z/AFDHukWj2aPp2TpyTWfdqRjNwAz70mbC5LWVrsxG3Hq7Iy/l7jU9Pz/+uf4ZPqPH3/yV/lZt0Nlw0ukrjFqTmlZKS+k5Lu9iXIp8nLOTJMyu8TFGPHEQmyusgGO797S/SNdZwvMa/k14r5z9/wADe4WPoxRv3ee52TryzrxCultTAAAAAAAAAAAAAAAAAAAAAAAAAAAAfSi6Vc4zg3GUZKSa7muw5tEWjUvtbTWdw2XdfeCGupUk1GyKSnD1P1r2MwORgtitr29no+NyIzV37+6bK6y+eoojZCUJpSjKLi0+9PtPtbTWdw5tWLRqVY3VulpbrNm2tvg69En9Op93l+Zb5ERkrGav8/lS41px2nDb28fhaymvqvvvvKtJU6q5J3TWEl9BP6T/AJFzicaclt28Qo8zlRjr018yyTJusF4HwAAAAAAAAAAAAAAAAAAAAAAAAAAAAA6NBrbNPYrapuEl3r4Nd69hxfHXJGrQ7pktSeqs6aDsX0iVySjqoOuX1605Rftce1fiZeX0+0TundrYfUqz2yLJTvPo5rK1VP701F+5lOeNlj/xXI5WGfFoV/fHamlnCu+nU1fpFElOvhlxOS+lB47mi1xcWSJmtq/7ZVeXlxTEXrb/AHQ4NrekVygo6avgk4rMp4fC8c+GPf4v3EuL06Ind57IcvqU61SFFvulZKU5yc5SeW5PLbNKtYrGohmWtNp3MvmdOQAAAAAAAAAAAAAAAAAZA9ax28vHkfImJ8Psxp4fXx9dPpp2Z6OuyzHb0cJTx48KObWrXzOnVa2t4jb3UaWyrHSV2V57OkhKGfDiQretvE7LUtXzGnxOnLziXrQNwcS9YHoDINvOL2oaNw9yAbA84kDb1MAB5xAe5AAOJesGwBkAmAbA9ksdvLxPkTE+H2Y15eH18Mg2ZAAAAADt2Rs2eqvhRX2yfNvsil86T8CLLljHWbSkxYpy2isNf2Hu3p9HFKFalPHOc0nJvx7vBGFl5F8k7mXocPGx4o7R3SWp08LIuM4RmmualFNe5kMWmJ3CW1azGpZXuVuwtbbOy3KprlhpcuOX1c9yS7fI2uVyfpVitfMsTicWM1pm3iGq6bTQqioVwjCK5JRSSXkjFtabTuW5WsVjUPb6Y2RcJxjOLWGpJNPxTPkTMd4JrEx3ZnvbutHSX03Ur5Gd0IuPb0cnJcvsv/53mvxuVOSs1t5iGNyuJGO0Wr4mYaP/AGdT/g1fdx/IyvqX+7Y+nT7Q+FVelnKUIR00pR+dGKrbj3c0uaOptkiNzMuYjHM6iIVnfrdaqWnnqKYRqsrTnJQWFOK+dlLllLnkucPk2i8VtO4lR5vFrNJvWO8JvdrQVPRaVuqpt0Vttwi2+qu14K2e9oyW7+61x6U+lXt7OudekViqcdMptZUGq1Jr1qPa+xnG8mt99JJjFE67b/hwbf3Vo1VUkq4VWYfBOEVFp93FjtXsJMPKvjt53CLPxMeSs9tSi/RzoYPRy6SqEpK+yL4oRbWMJrLXrJudkn6vafZBwMdfpzuPdO62eionXXbGiuVjxBSrj1nlLtxjtaK1fq2iZrvstXnFSYi2o2/W0N3tLfBxnRWsrk4xUZL2qS5imfJSdxJk4+O8amGM67RSr1FmnXWlG11L/U+LC9/I9BTJFqRf+Xnb45reafOm0bO2LTVTVW6qpOEIxbcIttpc2213s8/fNa1pnb0ePDStYjTk3l2FXdpLoQqrjPg4ouMIp8UesllLvxg7wZ7VyRMyj5GCtscxEd2PaLnbUv2kO37SN6/7Z/Dz9P3R+W6f2bT/AINP3cfyPN/Uv93p/p0+zLt+93f0S7pa18ja+WOyEu1x8O9ea7jZ4XI+pXpt5j/th83jfTt1R4n/AKXndDQ1S0GmlKquTdSy3CLb7e14M7lXtGW3f3afEpWcNZmPZS99tnOzakaKIRTnXWkopJZfFlvHcks+RocTJ04Ou3yzuZj6uR0VjzpeN391dPo4rEI2WY52TSbz/pT+avAzc3KvlnvPZp4OJTFHjcpqyqM04yjGSfapJNPyZBFpjvCxMRPaWE7Vio6i+KSSV1iSXclJ4SPSYu9I39nl8va8/mWt7r7Erq0dEbKq5T4FKTlCLfFLrNZa7s48jC5Ge18kzEt/jYK0xREw7dobFptpsr6KuPHCUcqEU02uTTx3HFM162idpcmGlqzXTELanCUoSWJRk4v2NPDPRxO43DzNq9M6l+D6+AAC+eiilO3Uz71CEV7FJyb/AIUZfqU9qw1fTKx1Wlbt8NfPTaK62rlNKMU/q8UlHi8slHjY63yRWfC/y8k48U2qyHT7Vvrs6WN1qnnOXOTz4pvn5m7OHHMamGBGa8TvqazuHUo7Poa+kpzftcpyyYnMn/mn4bvCiPoxP37q/wCkza91U6qK5yrjKDnJxbTk84SyueF/Mten4aW3a3eYVfUc16zFY7Q+Ho12xdO+ensnO2HROa425ODTiuTfPD4uw65+GlaxevaXHp+e9rTSZ3C67w0qemtUu5KS8YyUl+KM7DOrw080bpO0iRpVc2Xut0Ouu1jt4nY54io4xxtN5eefYWsvJ68UY4jwp4+J0Zpyb8uve7Wwp0WolNrrVSrivXKacUl7/iccak2y1iPuk5V4pitv7Pruv/cdJ/x6/wCFHOf+pb8vvH/pV/CP2rut+ka+nVu1xVah1VHm3CTkutnlzfqJcfJ6MU49eUWXideaMm/Cf1F8a4SnOSjGMXJt9iS7WVYiZnULdrRWNyrno+uVmmusXJT1d014Saa+Jb5tem8R8Qp8G3VSZ+ZSm1NiUamymy6Lk6m3DrNLLafNd/OKIcea9ImK+/lNlwY8lotf28OraN866pzrrd0km1CLS4n4s4pETOpnUJL2mtdxG5ZXubpZaraanaucZzvnlYxJPksd3Wa5ew2eVeMeDVfiGFxKTk5G7e3dpm39d+j6W+7scK5OP2nyj+LRkYcfXkivy2s+Toxzb4fTY+sV+npu+vXGXm1z/HJ8yU6LzX7OsV+ukW+7Jt4Nnfo20pVpYi74WR+zOSa9zyvI28GTrwb+JYOfH9Pka+YbMYL0Ti2ho6tXROqeJwmsZXc12NP1pndL2x3i0eYRZKVy0ms+JfjYGien01VMmm648OV34bw/cfc1+u82+5hp0Uiv2Q1FKlty2T7Y6KGPOWG/cWJmY40R95lWrWJ5cz8QmN4dZKjSX3QWZQrbXfh+vy7SvhrFrxWfdZz3mmO1o9mMLal6s6Xp7ePOeLjlnPv/AA7D0P0ceunTzkZsm+rqdWwdK9Zrqoy59Ja5z5dyzOfvw/eR57RixTr7OsFZy5ohtOpuVVc7JclCDk/CKy/gefrE2nT0lp6azKM3U2m9Xo6rpfOacZfai2n/ACJeRi+nkmqHjZfq44szr0h7O6HXSml1boqxfa7Jr3rPma3BydWLU+zH5+PozTP37qwXVIAAWPcXbMdJqvlHiu2PRyf1XnMZP2Z5eZT5uGcmPt5hc4WaMWTv4lrd9MLYShNKcJRw0+aaZhxM1nceW/asWrqe8SrdG4WjhPjxZNLmoTnmPwy14stzzssxralHAw1nbi9G22YyrlpJNKdcpSgvrQbbePBt+TRJz8UxMZI9/LjgZomJxz5jelm2zsSjWQUb4cWHmLTw457cNFPFmvjndZXMuCmWNWh+dibAo0UZKmGHL50pPik8dib9XsPuXNfL+6TDx6Yv2wiN+tsxqhVp4vNltteV9WCmm2/HGPf6ibiYZtM39ohX5meKRFI8zMLUVF1C7u7bWpeorlhWU3zg0u+Kk1CS8ljxRPmwzjiLe0wgwZ4yTavvEqp6UdmWZr1KlKVaXA45eK5d0ku7PZ449Zd9OyVj/b7qHqWO37/Zct1/7jpP+PX/AAooZ/6lvy0OP/Sr+FS3y3r1Ok1kqaZVqKhCXWhl5a588l7i8XHkx9VlDl8vJiy9NVR2vvHqdWuG63MfqxSjHzS7fMv4uNjxzusM/LycmWNWloHow/uL/wB+fwiZXqH9X+Gt6d/R/l998d2rNfKh12xq6PjTypN9Zxw1j1cJxxuRXFE7je0nK41s0xNZ1pY6K+CEYuTliKWX2vCxl+0qzO5WqxqIhCbv6KC1Ou1EMYsvUE1+zilPH/k4/cWM15mlaz7Qr4MdYve8e6I9KWu4NNVSnztsy/sw5/FxLHp1N5Jt9lf1K+qRX7vt6Mdbx6OVTfOqxr92XWX4uRz6hTWXq+776bfqxdP2c3pH2dmek1KXzbo1S8HJOL96a8zrg5O1qfDnn4+9L/K8me02cbo7x9Bq7tLbL5Oeos4G/oTc3y8JfHxNTk8bqxxevnUMfi8noyTjt4mZ00cy2wz7bm11o9txsl8x0Qrn7Iyzz8mk/eaeLD9Xi6jztk5s30uX1T41C+dWyH0ZxnH2NSi1+KaZmd4n5ana0fCtR3A0XSceLcZzwcfV8OzOPMuf67L06Uv0/D1bRfo/2alq9dfwpKFs6YYXJdduSXglEm5uWZx0r8bQ8HF/yXt9uyY9Imu6LQTinh2yjUvB85f+qZBwadWWPhY5+TpwzH3Qvoq1uY6ihvslG2Pg1wy/hj7yx6lTU1sr+mX7Wp/KQ9Jmzuk0iuS50zT/AHZdWX48L8iLgZOnL0/dL6jj6sXVHsys22EAAAE9sXe7VaSKhCUbILsjanLH2WmmvgVc3Dx5J34n4WsPMy4o1HdKar0i6mUcQrprfrxKT8svHxIa+nY4nvMynv6lkmNREQqNN0oTU4ScZJ8ScXhp+tMvTWJjpnwoRaYnqjyuWzvSNdCKjdVC7H0oy6NvxWGn5YM+/p1Z71nTQx+pXjtaNv1r/SRdKLVNEKn9acnNrwWEviKenV82nb7k9TvMarGlOt1c529NOTnPiUnKXPLTyvLl2F+KVivTHhnze026p8rJ+sHW/sPu3/UVP0/F8rn6jm+ENodt3UaiWprcVObk5ZWYvjeWms9mSxfBS9Oi3hWpyL0v118pPV78au2uddi08ozi4tOp80/3iCvBxVncbT25+W0dM61+DRb76umqFUOh4YQUFmtt4SwsviPtuDitM2nb5TnZaVisa7Ifa+1LNXa7reHicVHqrCwuzlksYsVcdemvhXy5bZbdVvLiJEac2NvVqdHV0VPR8PE5daGXl4zzz7Ctm4mPLbqstYeXkxV6a+Hf+sHW+un7t/1EX6fi+Un6jm+P8ObXb7a26Dg7I1p8n0UOFv8Aey2vI7pwsVZ3pzfnZrxrZs7fPVaeqFNfQqMFhZrbfrbb4ubyxfhY72m0mPm5aVitfZH7b23drZxnc45jHhXBHCxnPZntJcOCmKNVQ5s98s7s/Ww9vXaJzdDh10k+OPEuWcd69bPmbj0yxHU+4eRfDMzV36/fTVX1uuxUuLcXyraeYyUk11vWkRV4WOs7jaW/Oy3jU6dH6wdb+w+7f9Rz+n4vl1HqOb4Ve+xzlKcsZlJyePW3l/Eu1iIjUKUzudysmn371sIRhxVS4YqOZwbbx3t55sp24GKZ2u15+asaQ22NqWau3pruHi4VHqrCws45Z9pYxYq4q9NVbLltlt1W8uzYm9Gp0a4a5qUPqWLiivDmmvJkeXiY8vefKTDy8mLtE9vlM3ekfUuOI1UQfr60vcslePTse+8ysT6lkmO0QjNm74arTwlCvoutZKyTlXluU3mTeGie/Cx3ndtocfNy441XTm25vFfrVBXOGINtKEeHm8c3zfqO8PGpi3NXGbk3za6nPsba1ujt6Wlx4nFxfEspp4fZn2I6y4a5a6s4xZrYrdVUvq9+NXbXOufQOM4uLXRvsaw/pFevBx1ncLFufltGp0rKLqkAAAAAAAAAAAAAAAAAAAAAAAAAAAAAAAAAAAAAAAAAAAAAAAAAAAAAAAAAAAAAAAAAAAAAAAAAAAAAAAAAAAAAAAAAAAAAAAAAAAAAAAAAAAAAAAAAAAAAAAAAAAAAAAAAAAAAAAAAAAAAAAAAAAAAAAAAAAAAAAAAAAAAAAAAAAAAAAAAAAAAAAAAAAAAAAAAAAAAAAAAAAAAAAAAAAAAAAAAAAAAAAAAAAAAAAAf/9k="/>
          <p:cNvSpPr>
            <a:spLocks noChangeAspect="1" noChangeArrowheads="1"/>
          </p:cNvSpPr>
          <p:nvPr/>
        </p:nvSpPr>
        <p:spPr bwMode="auto">
          <a:xfrm>
            <a:off x="63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4" name="17 Subtítulo"/>
          <p:cNvSpPr txBox="1">
            <a:spLocks/>
          </p:cNvSpPr>
          <p:nvPr/>
        </p:nvSpPr>
        <p:spPr bwMode="gray">
          <a:xfrm>
            <a:off x="-180975" y="404813"/>
            <a:ext cx="5500688" cy="1439862"/>
          </a:xfrm>
          <a:prstGeom prst="rect">
            <a:avLst/>
          </a:prstGeom>
        </p:spPr>
        <p:txBody>
          <a:bodyPr lIns="0" tIns="18000" rIns="0" bIns="0"/>
          <a:lstStyle/>
          <a:p>
            <a:pPr algn="ctr" fontAlgn="auto">
              <a:spcBef>
                <a:spcPts val="600"/>
              </a:spcBef>
              <a:spcAft>
                <a:spcPts val="0"/>
              </a:spcAft>
              <a:buFont typeface="Arial" pitchFamily="34" charset="0"/>
              <a:buNone/>
              <a:defRPr/>
            </a:pPr>
            <a:r>
              <a:rPr lang="de-DE" sz="3200" b="1" cap="all" dirty="0">
                <a:solidFill>
                  <a:schemeClr val="tx2">
                    <a:lumMod val="50000"/>
                  </a:schemeClr>
                </a:solidFill>
                <a:latin typeface="Estrangelo Edessa" pitchFamily="66" charset="0"/>
                <a:ea typeface="+mj-ea"/>
                <a:cs typeface="Estrangelo Edessa" pitchFamily="66" charset="0"/>
              </a:rPr>
              <a:t/>
            </a:r>
            <a:br>
              <a:rPr lang="de-DE" sz="3200" b="1" cap="all" dirty="0">
                <a:solidFill>
                  <a:schemeClr val="tx2">
                    <a:lumMod val="50000"/>
                  </a:schemeClr>
                </a:solidFill>
                <a:latin typeface="Estrangelo Edessa" pitchFamily="66" charset="0"/>
                <a:ea typeface="+mj-ea"/>
                <a:cs typeface="Estrangelo Edessa" pitchFamily="66" charset="0"/>
              </a:rPr>
            </a:br>
            <a:endParaRPr lang="es-CL" sz="3200" b="1" cap="all" dirty="0">
              <a:solidFill>
                <a:schemeClr val="tx2">
                  <a:lumMod val="50000"/>
                </a:schemeClr>
              </a:solidFill>
              <a:latin typeface="Estrangelo Edessa" pitchFamily="66" charset="0"/>
              <a:ea typeface="+mj-ea"/>
              <a:cs typeface="Estrangelo Edessa" pitchFamily="66" charset="0"/>
            </a:endParaRPr>
          </a:p>
        </p:txBody>
      </p:sp>
      <p:pic>
        <p:nvPicPr>
          <p:cNvPr id="26629" name="3 Imagen" descr="Templa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2 Imagen" descr="logo_ISPAB_versiones-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520" y="8409"/>
            <a:ext cx="2880320" cy="134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p:cNvSpPr txBox="1"/>
          <p:nvPr/>
        </p:nvSpPr>
        <p:spPr>
          <a:xfrm>
            <a:off x="2771800" y="188640"/>
            <a:ext cx="5976664" cy="986408"/>
          </a:xfrm>
          <a:prstGeom prst="rect">
            <a:avLst/>
          </a:prstGeom>
          <a:noFill/>
        </p:spPr>
        <p:txBody>
          <a:bodyPr wrap="none" lIns="0" tIns="0" rIns="0" bIns="0" rtlCol="0">
            <a:noAutofit/>
          </a:bodyPr>
          <a:lstStyle/>
          <a:p>
            <a:pPr>
              <a:spcBef>
                <a:spcPts val="300"/>
              </a:spcBef>
            </a:pPr>
            <a:endParaRPr lang="es-ES" sz="1600" dirty="0" smtClean="0">
              <a:latin typeface="Arial" pitchFamily="34" charset="0"/>
              <a:cs typeface="Arial" pitchFamily="34" charset="0"/>
            </a:endParaRPr>
          </a:p>
          <a:p>
            <a:pPr algn="ctr">
              <a:spcBef>
                <a:spcPts val="300"/>
              </a:spcBef>
            </a:pPr>
            <a:r>
              <a:rPr lang="es-ES" sz="1600" dirty="0" smtClean="0">
                <a:latin typeface="Arial" pitchFamily="34" charset="0"/>
                <a:cs typeface="Arial" pitchFamily="34" charset="0"/>
              </a:rPr>
              <a:t>                           </a:t>
            </a:r>
            <a:r>
              <a:rPr lang="es-ES" sz="2400" dirty="0" smtClean="0">
                <a:latin typeface="Arial" pitchFamily="34" charset="0"/>
                <a:cs typeface="Arial" pitchFamily="34" charset="0"/>
              </a:rPr>
              <a:t>ALGUNAS CONCLUSIONES </a:t>
            </a:r>
            <a:endParaRPr lang="es-ES" sz="1600" dirty="0" smtClean="0">
              <a:latin typeface="Arial" pitchFamily="34" charset="0"/>
              <a:cs typeface="Arial" pitchFamily="34" charset="0"/>
            </a:endParaRPr>
          </a:p>
        </p:txBody>
      </p:sp>
      <p:sp>
        <p:nvSpPr>
          <p:cNvPr id="8" name="CuadroTexto 7"/>
          <p:cNvSpPr txBox="1"/>
          <p:nvPr/>
        </p:nvSpPr>
        <p:spPr>
          <a:xfrm>
            <a:off x="467544" y="1628800"/>
            <a:ext cx="8424936" cy="4176464"/>
          </a:xfrm>
          <a:prstGeom prst="rect">
            <a:avLst/>
          </a:prstGeom>
          <a:noFill/>
        </p:spPr>
        <p:txBody>
          <a:bodyPr wrap="none" lIns="0" tIns="0" rIns="0" bIns="0" rtlCol="0">
            <a:noAutofit/>
          </a:bodyPr>
          <a:lstStyle/>
          <a:p>
            <a:pPr marL="285750" indent="-285750">
              <a:spcBef>
                <a:spcPts val="300"/>
              </a:spcBef>
              <a:buFont typeface="Wingdings" charset="2"/>
              <a:buChar char="u"/>
            </a:pPr>
            <a:r>
              <a:rPr lang="es-ES" sz="2400" dirty="0" smtClean="0">
                <a:latin typeface="Arial" pitchFamily="34" charset="0"/>
                <a:cs typeface="Arial" pitchFamily="34" charset="0"/>
              </a:rPr>
              <a:t>La gente no está satisfecha con su sistema de salud</a:t>
            </a:r>
          </a:p>
          <a:p>
            <a:pPr marL="285750" indent="-285750">
              <a:spcBef>
                <a:spcPts val="300"/>
              </a:spcBef>
              <a:buFont typeface="Wingdings" charset="2"/>
              <a:buChar char="u"/>
            </a:pPr>
            <a:endParaRPr lang="es-ES" sz="2400" dirty="0" smtClean="0">
              <a:latin typeface="Arial" pitchFamily="34" charset="0"/>
              <a:cs typeface="Arial" pitchFamily="34" charset="0"/>
            </a:endParaRPr>
          </a:p>
          <a:p>
            <a:pPr marL="285750" indent="-285750">
              <a:spcBef>
                <a:spcPts val="300"/>
              </a:spcBef>
              <a:buFont typeface="Wingdings" charset="2"/>
              <a:buChar char="u"/>
            </a:pPr>
            <a:r>
              <a:rPr lang="es-ES" sz="2400" dirty="0" smtClean="0">
                <a:latin typeface="Arial" pitchFamily="34" charset="0"/>
                <a:cs typeface="Arial" pitchFamily="34" charset="0"/>
              </a:rPr>
              <a:t>La percepción es mala y se ha deteriorado a través de los </a:t>
            </a:r>
          </a:p>
          <a:p>
            <a:pPr>
              <a:spcBef>
                <a:spcPts val="300"/>
              </a:spcBef>
            </a:pPr>
            <a:r>
              <a:rPr lang="es-ES" sz="2400" dirty="0">
                <a:latin typeface="Arial" pitchFamily="34" charset="0"/>
                <a:cs typeface="Arial" pitchFamily="34" charset="0"/>
              </a:rPr>
              <a:t> </a:t>
            </a:r>
            <a:r>
              <a:rPr lang="es-ES" sz="2400" dirty="0" smtClean="0">
                <a:latin typeface="Arial" pitchFamily="34" charset="0"/>
                <a:cs typeface="Arial" pitchFamily="34" charset="0"/>
              </a:rPr>
              <a:t>   años a pesar de las mayores inversiones y gasto en salud.</a:t>
            </a:r>
          </a:p>
          <a:p>
            <a:pPr marL="285750" indent="-285750">
              <a:spcBef>
                <a:spcPts val="300"/>
              </a:spcBef>
              <a:buFont typeface="Wingdings" charset="2"/>
              <a:buChar char="u"/>
            </a:pPr>
            <a:endParaRPr lang="es-ES" sz="2400" dirty="0" smtClean="0">
              <a:latin typeface="Arial" pitchFamily="34" charset="0"/>
              <a:cs typeface="Arial" pitchFamily="34" charset="0"/>
            </a:endParaRPr>
          </a:p>
          <a:p>
            <a:pPr marL="285750" indent="-285750">
              <a:spcBef>
                <a:spcPts val="300"/>
              </a:spcBef>
              <a:buFont typeface="Wingdings" charset="2"/>
              <a:buChar char="u"/>
            </a:pPr>
            <a:r>
              <a:rPr lang="es-ES" sz="2400" dirty="0" smtClean="0">
                <a:latin typeface="Arial" pitchFamily="34" charset="0"/>
                <a:cs typeface="Arial" pitchFamily="34" charset="0"/>
              </a:rPr>
              <a:t>La gente no quiere que las </a:t>
            </a:r>
            <a:r>
              <a:rPr lang="es-ES" sz="2400" dirty="0" err="1" smtClean="0">
                <a:latin typeface="Arial" pitchFamily="34" charset="0"/>
                <a:cs typeface="Arial" pitchFamily="34" charset="0"/>
              </a:rPr>
              <a:t>Isapres</a:t>
            </a:r>
            <a:r>
              <a:rPr lang="es-ES" sz="2400" dirty="0" smtClean="0">
                <a:latin typeface="Arial" pitchFamily="34" charset="0"/>
                <a:cs typeface="Arial" pitchFamily="34" charset="0"/>
              </a:rPr>
              <a:t> desaparezcan si no que </a:t>
            </a:r>
          </a:p>
          <a:p>
            <a:pPr>
              <a:spcBef>
                <a:spcPts val="300"/>
              </a:spcBef>
            </a:pPr>
            <a:r>
              <a:rPr lang="es-ES" sz="2400" dirty="0">
                <a:latin typeface="Arial" pitchFamily="34" charset="0"/>
                <a:cs typeface="Arial" pitchFamily="34" charset="0"/>
              </a:rPr>
              <a:t> </a:t>
            </a:r>
            <a:r>
              <a:rPr lang="es-ES" sz="2400" dirty="0" smtClean="0">
                <a:latin typeface="Arial" pitchFamily="34" charset="0"/>
                <a:cs typeface="Arial" pitchFamily="34" charset="0"/>
              </a:rPr>
              <a:t>  sean perfeccionadas</a:t>
            </a:r>
          </a:p>
          <a:p>
            <a:pPr marL="285750" indent="-285750">
              <a:spcBef>
                <a:spcPts val="300"/>
              </a:spcBef>
              <a:buFont typeface="Wingdings" charset="2"/>
              <a:buChar char="u"/>
            </a:pPr>
            <a:endParaRPr lang="es-ES" sz="2400" dirty="0" smtClean="0">
              <a:latin typeface="Arial" pitchFamily="34" charset="0"/>
              <a:cs typeface="Arial" pitchFamily="34" charset="0"/>
            </a:endParaRPr>
          </a:p>
          <a:p>
            <a:pPr marL="285750" indent="-285750">
              <a:spcBef>
                <a:spcPts val="300"/>
              </a:spcBef>
              <a:buFont typeface="Wingdings" charset="2"/>
              <a:buChar char="u"/>
            </a:pPr>
            <a:r>
              <a:rPr lang="es-ES" sz="2400" dirty="0" smtClean="0">
                <a:latin typeface="Arial" pitchFamily="34" charset="0"/>
                <a:cs typeface="Arial" pitchFamily="34" charset="0"/>
              </a:rPr>
              <a:t>La gente de </a:t>
            </a:r>
            <a:r>
              <a:rPr lang="es-ES" sz="2400" dirty="0" err="1" smtClean="0">
                <a:latin typeface="Arial" pitchFamily="34" charset="0"/>
                <a:cs typeface="Arial" pitchFamily="34" charset="0"/>
              </a:rPr>
              <a:t>Isapres</a:t>
            </a:r>
            <a:r>
              <a:rPr lang="es-ES" sz="2400" dirty="0" smtClean="0">
                <a:latin typeface="Arial" pitchFamily="34" charset="0"/>
                <a:cs typeface="Arial" pitchFamily="34" charset="0"/>
              </a:rPr>
              <a:t> y de </a:t>
            </a:r>
            <a:r>
              <a:rPr lang="es-ES" sz="2400" dirty="0" err="1" smtClean="0">
                <a:latin typeface="Arial" pitchFamily="34" charset="0"/>
                <a:cs typeface="Arial" pitchFamily="34" charset="0"/>
              </a:rPr>
              <a:t>Fonasa</a:t>
            </a:r>
            <a:r>
              <a:rPr lang="es-ES" sz="2400" dirty="0" smtClean="0">
                <a:latin typeface="Arial" pitchFamily="34" charset="0"/>
                <a:cs typeface="Arial" pitchFamily="34" charset="0"/>
              </a:rPr>
              <a:t> no quieren que producto </a:t>
            </a:r>
          </a:p>
          <a:p>
            <a:pPr>
              <a:spcBef>
                <a:spcPts val="300"/>
              </a:spcBef>
            </a:pPr>
            <a:r>
              <a:rPr lang="es-ES" sz="2400" dirty="0">
                <a:latin typeface="Arial" pitchFamily="34" charset="0"/>
                <a:cs typeface="Arial" pitchFamily="34" charset="0"/>
              </a:rPr>
              <a:t> </a:t>
            </a:r>
            <a:r>
              <a:rPr lang="es-ES" sz="2400" dirty="0" smtClean="0">
                <a:latin typeface="Arial" pitchFamily="34" charset="0"/>
                <a:cs typeface="Arial" pitchFamily="34" charset="0"/>
              </a:rPr>
              <a:t>  de la reforma a la ley se deban trasladar a FONASA  </a:t>
            </a:r>
          </a:p>
          <a:p>
            <a:pPr marL="285750" indent="-285750">
              <a:spcBef>
                <a:spcPts val="300"/>
              </a:spcBef>
              <a:buFont typeface="Wingdings" charset="2"/>
              <a:buChar char="u"/>
            </a:pPr>
            <a:endParaRPr lang="es-ES" sz="1600" dirty="0" smtClean="0">
              <a:latin typeface="Arial" pitchFamily="34" charset="0"/>
              <a:cs typeface="Arial" pitchFamily="34" charset="0"/>
            </a:endParaRPr>
          </a:p>
          <a:p>
            <a:pPr marL="285750" indent="-285750">
              <a:spcBef>
                <a:spcPts val="300"/>
              </a:spcBef>
              <a:buFont typeface="Wingdings" charset="2"/>
              <a:buChar char="u"/>
            </a:pPr>
            <a:endParaRPr lang="es-ES" sz="1600" dirty="0" err="1" smtClean="0">
              <a:latin typeface="Arial" pitchFamily="34" charset="0"/>
              <a:cs typeface="Arial" pitchFamily="34" charset="0"/>
            </a:endParaRPr>
          </a:p>
        </p:txBody>
      </p:sp>
    </p:spTree>
    <p:extLst>
      <p:ext uri="{BB962C8B-B14F-4D97-AF65-F5344CB8AC3E}">
        <p14:creationId xmlns:p14="http://schemas.microsoft.com/office/powerpoint/2010/main" val="230438942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p:cNvSpPr txBox="1">
            <a:spLocks noChangeArrowheads="1"/>
          </p:cNvSpPr>
          <p:nvPr/>
        </p:nvSpPr>
        <p:spPr bwMode="auto">
          <a:xfrm>
            <a:off x="323528" y="2852936"/>
            <a:ext cx="8280400" cy="1077218"/>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s-CL" sz="3200" b="1" dirty="0" smtClean="0">
                <a:latin typeface="+mn-lt"/>
              </a:rPr>
              <a:t>Los Principales Desafíos </a:t>
            </a:r>
            <a:r>
              <a:rPr lang="es-CL" sz="3200" b="1" dirty="0">
                <a:latin typeface="+mn-lt"/>
              </a:rPr>
              <a:t>del Sistema de </a:t>
            </a:r>
            <a:r>
              <a:rPr lang="es-CL" sz="3200" b="1" dirty="0" smtClean="0">
                <a:latin typeface="+mn-lt"/>
              </a:rPr>
              <a:t>Salud</a:t>
            </a:r>
            <a:endParaRPr lang="es-ES" sz="3200" b="1" dirty="0">
              <a:latin typeface="+mn-lt"/>
            </a:endParaRPr>
          </a:p>
        </p:txBody>
      </p:sp>
    </p:spTree>
    <p:extLst>
      <p:ext uri="{BB962C8B-B14F-4D97-AF65-F5344CB8AC3E}">
        <p14:creationId xmlns:p14="http://schemas.microsoft.com/office/powerpoint/2010/main" val="3790218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bwMode="auto">
          <a:xfrm>
            <a:off x="2267744" y="116632"/>
            <a:ext cx="6876256" cy="936104"/>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s-ES_tradnl" altLang="es-CL" sz="2400" dirty="0" smtClean="0">
                <a:solidFill>
                  <a:srgbClr val="000000"/>
                </a:solidFill>
              </a:rPr>
              <a:t>Los Principales  desafíos del sistema de salud en Chile  </a:t>
            </a:r>
            <a:endParaRPr lang="es-ES" altLang="es-CL" sz="2400" dirty="0" smtClean="0">
              <a:solidFill>
                <a:srgbClr val="000000"/>
              </a:solidFill>
            </a:endParaRPr>
          </a:p>
        </p:txBody>
      </p:sp>
      <p:sp>
        <p:nvSpPr>
          <p:cNvPr id="6147" name="2 Marcador de contenido"/>
          <p:cNvSpPr>
            <a:spLocks noGrp="1"/>
          </p:cNvSpPr>
          <p:nvPr>
            <p:ph idx="1"/>
          </p:nvPr>
        </p:nvSpPr>
        <p:spPr bwMode="auto">
          <a:xfrm>
            <a:off x="468313" y="981075"/>
            <a:ext cx="8229600" cy="4968875"/>
          </a:xfrm>
          <a:noFill/>
          <a:ln>
            <a:miter lim="800000"/>
            <a:headEnd/>
            <a:tailEnd/>
          </a:ln>
        </p:spPr>
        <p:txBody>
          <a:bodyPr vert="horz" wrap="square" lIns="91440" tIns="45720" rIns="91440" bIns="45720" numCol="1" anchor="t" anchorCtr="0" compatLnSpc="1">
            <a:prstTxWarp prst="textNoShape">
              <a:avLst/>
            </a:prstTxWarp>
          </a:bodyPr>
          <a:lstStyle/>
          <a:p>
            <a:pPr marL="457200" indent="-457200" algn="just" eaLnBrk="1" hangingPunct="1">
              <a:lnSpc>
                <a:spcPct val="90000"/>
              </a:lnSpc>
              <a:buFont typeface="Wingdings" charset="2"/>
              <a:buChar char="u"/>
            </a:pPr>
            <a:r>
              <a:rPr lang="es-CL" altLang="es-CL" sz="2800" dirty="0" smtClean="0">
                <a:solidFill>
                  <a:srgbClr val="000000"/>
                </a:solidFill>
              </a:rPr>
              <a:t>El envejecimiento de la población</a:t>
            </a:r>
          </a:p>
          <a:p>
            <a:pPr lvl="1" algn="just" eaLnBrk="1" hangingPunct="1">
              <a:lnSpc>
                <a:spcPct val="90000"/>
              </a:lnSpc>
            </a:pPr>
            <a:r>
              <a:rPr lang="es-CL" altLang="es-CL" sz="2000" dirty="0" smtClean="0">
                <a:solidFill>
                  <a:srgbClr val="000000"/>
                </a:solidFill>
              </a:rPr>
              <a:t>Chile envejece a mayor velocidad : El índice de envejecimiento se ha duplicado en 20 años. El índice de dependencia ha aumentado un 43% en igual período </a:t>
            </a:r>
          </a:p>
          <a:p>
            <a:pPr lvl="1" algn="just" eaLnBrk="1" hangingPunct="1">
              <a:lnSpc>
                <a:spcPct val="90000"/>
              </a:lnSpc>
            </a:pPr>
            <a:r>
              <a:rPr lang="es-CL" altLang="es-CL" sz="2000" dirty="0" smtClean="0">
                <a:solidFill>
                  <a:srgbClr val="000000"/>
                </a:solidFill>
              </a:rPr>
              <a:t>Consecuencias: mayor grado de dependencia económica, cada vez con mayor subsidio fiscal, sobre todo en salud y seguridad social. El Estado como “ASEGURADOR y COMPRADOR” de nuevos servicios en salud.</a:t>
            </a:r>
            <a:endParaRPr lang="es-ES_tradnl" altLang="es-CL" sz="2800" dirty="0" smtClean="0">
              <a:solidFill>
                <a:srgbClr val="000000"/>
              </a:solidFill>
            </a:endParaRPr>
          </a:p>
          <a:p>
            <a:pPr marL="457200" indent="-457200" algn="just" eaLnBrk="1" hangingPunct="1">
              <a:buFont typeface="Wingdings" charset="2"/>
              <a:buChar char="u"/>
            </a:pPr>
            <a:r>
              <a:rPr lang="es-ES_tradnl" altLang="es-CL" sz="2800" dirty="0" smtClean="0">
                <a:solidFill>
                  <a:srgbClr val="000000"/>
                </a:solidFill>
              </a:rPr>
              <a:t>El perfil epidemiológico</a:t>
            </a:r>
          </a:p>
          <a:p>
            <a:pPr lvl="1" algn="just" eaLnBrk="1" hangingPunct="1"/>
            <a:r>
              <a:rPr lang="es-ES_tradnl" altLang="es-CL" sz="2000" dirty="0" smtClean="0">
                <a:solidFill>
                  <a:srgbClr val="000000"/>
                </a:solidFill>
              </a:rPr>
              <a:t>Crecimiento de las principales enfermedades crónicas prevenibles</a:t>
            </a:r>
          </a:p>
          <a:p>
            <a:pPr lvl="1" algn="just" eaLnBrk="1" hangingPunct="1"/>
            <a:r>
              <a:rPr lang="es-ES_tradnl" altLang="es-CL" sz="2000" dirty="0" smtClean="0">
                <a:solidFill>
                  <a:srgbClr val="000000"/>
                </a:solidFill>
              </a:rPr>
              <a:t>Consecuencias: Aumento de la demanda de servicios de salud con aumento de los costos, generando desajustes entre los modelos de financiamiento y atención existentes y las necesidades de la población</a:t>
            </a:r>
            <a:r>
              <a:rPr lang="es-ES_tradnl" altLang="es-CL" sz="2000" dirty="0" smtClean="0"/>
              <a:t>.</a:t>
            </a:r>
            <a:endParaRPr lang="es-ES" altLang="es-CL" sz="2000" dirty="0" smtClean="0"/>
          </a:p>
        </p:txBody>
      </p:sp>
    </p:spTree>
    <p:extLst>
      <p:ext uri="{BB962C8B-B14F-4D97-AF65-F5344CB8AC3E}">
        <p14:creationId xmlns:p14="http://schemas.microsoft.com/office/powerpoint/2010/main" val="1201749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box(in)">
                                      <p:cBhvr>
                                        <p:cTn id="12" dur="500"/>
                                        <p:tgtEl>
                                          <p:spTgt spid="6147">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6147">
                                            <p:txEl>
                                              <p:pRg st="1" end="1"/>
                                            </p:txEl>
                                          </p:spTgt>
                                        </p:tgtEl>
                                        <p:attrNameLst>
                                          <p:attrName>style.visibility</p:attrName>
                                        </p:attrNameLst>
                                      </p:cBhvr>
                                      <p:to>
                                        <p:strVal val="visible"/>
                                      </p:to>
                                    </p:set>
                                    <p:animEffect transition="in" filter="box(in)">
                                      <p:cBhvr>
                                        <p:cTn id="15" dur="500"/>
                                        <p:tgtEl>
                                          <p:spTgt spid="6147">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20" dur="500"/>
                                        <p:tgtEl>
                                          <p:spTgt spid="6147">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Effect transition="in" filter="checkerboard(across)">
                                      <p:cBhvr>
                                        <p:cTn id="25" dur="500"/>
                                        <p:tgtEl>
                                          <p:spTgt spid="6147">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6147">
                                            <p:txEl>
                                              <p:pRg st="4" end="4"/>
                                            </p:txEl>
                                          </p:spTgt>
                                        </p:tgtEl>
                                        <p:attrNameLst>
                                          <p:attrName>style.visibility</p:attrName>
                                        </p:attrNameLst>
                                      </p:cBhvr>
                                      <p:to>
                                        <p:strVal val="visible"/>
                                      </p:to>
                                    </p:set>
                                    <p:animEffect transition="in" filter="checkerboard(across)">
                                      <p:cBhvr>
                                        <p:cTn id="30" dur="500"/>
                                        <p:tgtEl>
                                          <p:spTgt spid="6147">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6147">
                                            <p:txEl>
                                              <p:pRg st="5" end="5"/>
                                            </p:txEl>
                                          </p:spTgt>
                                        </p:tgtEl>
                                        <p:attrNameLst>
                                          <p:attrName>style.visibility</p:attrName>
                                        </p:attrNameLst>
                                      </p:cBhvr>
                                      <p:to>
                                        <p:strVal val="visible"/>
                                      </p:to>
                                    </p:set>
                                    <p:animEffect transition="in" filter="checkerboard(across)">
                                      <p:cBhvr>
                                        <p:cTn id="35"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TYLE" val="VCT_Marker"/>
  <p:tag name="DATE" val="19.10.2011 11:04:46"/>
  <p:tag name="VCT-TEMPLATE" val="GfK Template for Office 2007-2010 4-3.potx"/>
  <p:tag name="VCTMASTER" val="GfK Master for PPT 2010 4-3"/>
  <p:tag name="VCTORDER" val="1"/>
</p:tagLst>
</file>

<file path=ppt/theme/theme1.xml><?xml version="1.0" encoding="utf-8"?>
<a:theme xmlns:a="http://schemas.openxmlformats.org/drawingml/2006/main" name="GfK Master for PPT 2010 4-3">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spcBef>
            <a:spcPts val="300"/>
          </a:spcBef>
          <a:defRPr sz="1600" dirty="0" err="1"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Gf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defRPr dirty="0" err="1"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GfK">
      <a:dk1>
        <a:sysClr val="windowText" lastClr="000000"/>
      </a:dk1>
      <a:lt1>
        <a:sysClr val="window" lastClr="FFFFFF"/>
      </a:lt1>
      <a:dk2>
        <a:srgbClr val="E95E0F"/>
      </a:dk2>
      <a:lt2>
        <a:srgbClr val="928580"/>
      </a:lt2>
      <a:accent1>
        <a:srgbClr val="E31B19"/>
      </a:accent1>
      <a:accent2>
        <a:srgbClr val="F9B200"/>
      </a:accent2>
      <a:accent3>
        <a:srgbClr val="FFD600"/>
      </a:accent3>
      <a:accent4>
        <a:srgbClr val="A1AF00"/>
      </a:accent4>
      <a:accent5>
        <a:srgbClr val="0087C8"/>
      </a:accent5>
      <a:accent6>
        <a:srgbClr val="004186"/>
      </a:accent6>
      <a:hlink>
        <a:srgbClr val="E95E0F"/>
      </a:hlink>
      <a:folHlink>
        <a:srgbClr val="928580"/>
      </a:folHlink>
    </a:clrScheme>
    <a:fontScheme name="Gf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17668</TotalTime>
  <Words>3163</Words>
  <Application>Microsoft Office PowerPoint</Application>
  <PresentationFormat>Presentación en pantalla (4:3)</PresentationFormat>
  <Paragraphs>303</Paragraphs>
  <Slides>40</Slides>
  <Notes>7</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40</vt:i4>
      </vt:variant>
    </vt:vector>
  </HeadingPairs>
  <TitlesOfParts>
    <vt:vector size="42" baseType="lpstr">
      <vt:lpstr>GfK Master for PPT 2010 4-3</vt:lpstr>
      <vt:lpstr>Gráfico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Los Principales  desafíos del sistema de salud en Chile  </vt:lpstr>
      <vt:lpstr>Presentación de PowerPoint</vt:lpstr>
      <vt:lpstr>Presentación de PowerPoint</vt:lpstr>
      <vt:lpstr>Presentación de PowerPoint</vt:lpstr>
      <vt:lpstr>Presentación de PowerPoint</vt:lpstr>
      <vt:lpstr>Presentación de PowerPoint</vt:lpstr>
      <vt:lpstr>Los Principales  desafíos del sistema de salud en Chile </vt:lpstr>
      <vt:lpstr>Relación de Per-cápitas Público y Privado</vt:lpstr>
      <vt:lpstr>Los Principales  desafíos del sistema de salud  Chileno</vt:lpstr>
      <vt:lpstr>Presentación de PowerPoint</vt:lpstr>
      <vt:lpstr>Los Principales  desafíos del sistema de salud en Chile </vt:lpstr>
      <vt:lpstr>LOS PRINCIPALES DESAFIOS DE LAS ISAPRE</vt:lpstr>
      <vt:lpstr>Los Principales  desafíos de las lSAPRE  </vt:lpstr>
      <vt:lpstr> CONTENIDO DEL PROYECTO Y ALGUNOS COMENTARIOS  </vt:lpstr>
      <vt:lpstr> CONTENIDO DEL PROYECTO Y ALGUNOS COMENTARIOS  </vt:lpstr>
      <vt:lpstr> CONTENIDO DEL PROYECTO Y ALGUNOS COMENTARIOS  </vt:lpstr>
      <vt:lpstr> CONTENIDO DEL PROYECTO Y ALGUNOS COMENTARIOS  </vt:lpstr>
      <vt:lpstr> CONTENIDO DEL PROYECTO Y ALGUNOS COMENTARIOS  </vt:lpstr>
      <vt:lpstr> CONTENIDO DEL PROYECTO Y ALGUNOS COMENTARIOS  </vt:lpstr>
      <vt:lpstr> POSIBLES TRANSFORMACIONES A ESTE PROYECTO O  ¿UN NUEVO PROYECTO?</vt:lpstr>
      <vt:lpstr>POSIBLES TRANSFORMACIONES A ESTE PROYECTO O  ¿UN NUEVO PROYECTO?.</vt:lpstr>
      <vt:lpstr>POSIBLES TRANSFORMACIONES A ESTE PROYECTO O  ¿UN NUEVO PROYECTO?.</vt:lpstr>
      <vt:lpstr>Impacto en FONASA de la Reforma de Isapres: Movilidad de Beneficiarios  B y D </vt:lpstr>
      <vt:lpstr>Impacto Financiero en FONASA de la Reforma de Isapres: Grupos B y D</vt:lpstr>
      <vt:lpstr>Estudio de impacto Financiero en ISAPREs </vt:lpstr>
      <vt:lpstr>Estudio del Impacto Financiero en ISAPREs </vt:lpstr>
      <vt:lpstr>   PRINCIPALES  CONCLUSIONES Y/O RECOMENDACIONES  </vt:lpstr>
      <vt:lpstr>Hoy no es posible, técnica ni financieramente, hacer una reforma profunda al sistema de salud Chileno y se debe avanzar por etapas: </vt:lpstr>
      <vt:lpstr>Etapa 1: Normalización de ambos subsistemas y definición de un marco regulatorio común  ( se estima dura 4 años)</vt:lpstr>
      <vt:lpstr>Etapa 2 :Creación de un fondo compensatorio Universal y reforma del modelo de gestión del sistema público (aproximadamente 4 años) </vt:lpstr>
      <vt:lpstr>Etapa 3: Implantación del modelo en su totalidad generando interacción público-privada en un marco conceptual diferente al actual. </vt:lpstr>
      <vt:lpstr>MUCHAS GRACIAS</vt:lpstr>
    </vt:vector>
  </TitlesOfParts>
  <Company>GfK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[Subtitle of presentation]</dc:subject>
  <dc:creator>[GfK Employee]</dc:creator>
  <dc:description>Optimized for MS PowerPoint 2010 (optionally can be used under MS PowerPoint 2007).</dc:description>
  <cp:lastModifiedBy>KARANCIBIAA</cp:lastModifiedBy>
  <cp:revision>814</cp:revision>
  <cp:lastPrinted>2011-10-06T07:51:46Z</cp:lastPrinted>
  <dcterms:created xsi:type="dcterms:W3CDTF">2011-11-05T20:11:32Z</dcterms:created>
  <dcterms:modified xsi:type="dcterms:W3CDTF">2015-11-03T19:26:03Z</dcterms:modified>
</cp:coreProperties>
</file>